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04" r:id="rId1"/>
  </p:sldMasterIdLst>
  <p:sldIdLst>
    <p:sldId id="259" r:id="rId2"/>
    <p:sldId id="257" r:id="rId3"/>
    <p:sldId id="256" r:id="rId4"/>
    <p:sldId id="258" r:id="rId5"/>
    <p:sldId id="260" r:id="rId6"/>
  </p:sldIdLst>
  <p:sldSz cx="34747200" cy="23774400"/>
  <p:notesSz cx="6858000" cy="9144000"/>
  <p:defaultTextStyle>
    <a:defPPr>
      <a:defRPr lang="en-US"/>
    </a:defPPr>
    <a:lvl1pPr marL="0" algn="l" defTabSz="1404431" rtl="0" eaLnBrk="1" latinLnBrk="0" hangingPunct="1">
      <a:defRPr sz="5529" kern="1200">
        <a:solidFill>
          <a:schemeClr val="tx1"/>
        </a:solidFill>
        <a:latin typeface="+mn-lt"/>
        <a:ea typeface="+mn-ea"/>
        <a:cs typeface="+mn-cs"/>
      </a:defRPr>
    </a:lvl1pPr>
    <a:lvl2pPr marL="1404431" algn="l" defTabSz="1404431" rtl="0" eaLnBrk="1" latinLnBrk="0" hangingPunct="1">
      <a:defRPr sz="5529" kern="1200">
        <a:solidFill>
          <a:schemeClr val="tx1"/>
        </a:solidFill>
        <a:latin typeface="+mn-lt"/>
        <a:ea typeface="+mn-ea"/>
        <a:cs typeface="+mn-cs"/>
      </a:defRPr>
    </a:lvl2pPr>
    <a:lvl3pPr marL="2808861" algn="l" defTabSz="1404431" rtl="0" eaLnBrk="1" latinLnBrk="0" hangingPunct="1">
      <a:defRPr sz="5529" kern="1200">
        <a:solidFill>
          <a:schemeClr val="tx1"/>
        </a:solidFill>
        <a:latin typeface="+mn-lt"/>
        <a:ea typeface="+mn-ea"/>
        <a:cs typeface="+mn-cs"/>
      </a:defRPr>
    </a:lvl3pPr>
    <a:lvl4pPr marL="4213292" algn="l" defTabSz="1404431" rtl="0" eaLnBrk="1" latinLnBrk="0" hangingPunct="1">
      <a:defRPr sz="5529" kern="1200">
        <a:solidFill>
          <a:schemeClr val="tx1"/>
        </a:solidFill>
        <a:latin typeface="+mn-lt"/>
        <a:ea typeface="+mn-ea"/>
        <a:cs typeface="+mn-cs"/>
      </a:defRPr>
    </a:lvl4pPr>
    <a:lvl5pPr marL="5617722" algn="l" defTabSz="1404431" rtl="0" eaLnBrk="1" latinLnBrk="0" hangingPunct="1">
      <a:defRPr sz="5529" kern="1200">
        <a:solidFill>
          <a:schemeClr val="tx1"/>
        </a:solidFill>
        <a:latin typeface="+mn-lt"/>
        <a:ea typeface="+mn-ea"/>
        <a:cs typeface="+mn-cs"/>
      </a:defRPr>
    </a:lvl5pPr>
    <a:lvl6pPr marL="7022153" algn="l" defTabSz="1404431" rtl="0" eaLnBrk="1" latinLnBrk="0" hangingPunct="1">
      <a:defRPr sz="5529" kern="1200">
        <a:solidFill>
          <a:schemeClr val="tx1"/>
        </a:solidFill>
        <a:latin typeface="+mn-lt"/>
        <a:ea typeface="+mn-ea"/>
        <a:cs typeface="+mn-cs"/>
      </a:defRPr>
    </a:lvl6pPr>
    <a:lvl7pPr marL="8426584" algn="l" defTabSz="1404431" rtl="0" eaLnBrk="1" latinLnBrk="0" hangingPunct="1">
      <a:defRPr sz="5529" kern="1200">
        <a:solidFill>
          <a:schemeClr val="tx1"/>
        </a:solidFill>
        <a:latin typeface="+mn-lt"/>
        <a:ea typeface="+mn-ea"/>
        <a:cs typeface="+mn-cs"/>
      </a:defRPr>
    </a:lvl7pPr>
    <a:lvl8pPr marL="9831014" algn="l" defTabSz="1404431" rtl="0" eaLnBrk="1" latinLnBrk="0" hangingPunct="1">
      <a:defRPr sz="5529" kern="1200">
        <a:solidFill>
          <a:schemeClr val="tx1"/>
        </a:solidFill>
        <a:latin typeface="+mn-lt"/>
        <a:ea typeface="+mn-ea"/>
        <a:cs typeface="+mn-cs"/>
      </a:defRPr>
    </a:lvl8pPr>
    <a:lvl9pPr marL="11235445" algn="l" defTabSz="1404431" rtl="0" eaLnBrk="1" latinLnBrk="0" hangingPunct="1">
      <a:defRPr sz="5529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00"/>
    <a:srgbClr val="FEC60C"/>
    <a:srgbClr val="7DE3FF"/>
    <a:srgbClr val="FF0122"/>
    <a:srgbClr val="FF8C00"/>
    <a:srgbClr val="1FDC0F"/>
    <a:srgbClr val="05FFFF"/>
    <a:srgbClr val="8E2B71"/>
    <a:srgbClr val="014B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1881"/>
    <p:restoredTop sz="94685"/>
  </p:normalViewPr>
  <p:slideViewPr>
    <p:cSldViewPr snapToGrid="0" snapToObjects="1">
      <p:cViewPr>
        <p:scale>
          <a:sx n="47" d="100"/>
          <a:sy n="47" d="100"/>
        </p:scale>
        <p:origin x="14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9C74E7AF-838E-4246-B2C5-F5410090F91A}" type="doc">
      <dgm:prSet loTypeId="urn:microsoft.com/office/officeart/2005/8/layout/hierarchy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F03473C-8006-FA49-A3B5-6A56261918B8}">
      <dgm:prSet phldrT="[Text]" custT="1"/>
      <dgm:spPr>
        <a:solidFill>
          <a:srgbClr val="7DE3FF">
            <a:alpha val="89804"/>
          </a:srgbClr>
        </a:solidFill>
      </dgm:spPr>
      <dgm:t>
        <a:bodyPr/>
        <a:lstStyle/>
        <a:p>
          <a:r>
            <a:rPr lang="en-US" sz="5000" b="1" dirty="0"/>
            <a:t>GIVING CONTROL</a:t>
          </a:r>
        </a:p>
      </dgm:t>
    </dgm:pt>
    <dgm:pt modelId="{22FC8567-1A4A-4348-B53C-023D8069FE11}" type="parTrans" cxnId="{D9CDB85A-A04D-1447-8736-E37A4C2DF533}">
      <dgm:prSet/>
      <dgm:spPr/>
      <dgm:t>
        <a:bodyPr/>
        <a:lstStyle/>
        <a:p>
          <a:endParaRPr lang="en-US"/>
        </a:p>
      </dgm:t>
    </dgm:pt>
    <dgm:pt modelId="{BF52342E-5AA3-824A-ACDB-09BE8E21180F}" type="sibTrans" cxnId="{D9CDB85A-A04D-1447-8736-E37A4C2DF533}">
      <dgm:prSet/>
      <dgm:spPr/>
      <dgm:t>
        <a:bodyPr/>
        <a:lstStyle/>
        <a:p>
          <a:endParaRPr lang="en-US"/>
        </a:p>
      </dgm:t>
    </dgm:pt>
    <dgm:pt modelId="{C8007067-EC1E-154B-BCC9-53EB81F6A2B9}">
      <dgm:prSet phldrT="[Text]" custT="1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sz="3500" b="1" dirty="0"/>
            <a:t>TECHNICAL COMPETENCY</a:t>
          </a:r>
        </a:p>
      </dgm:t>
    </dgm:pt>
    <dgm:pt modelId="{35F414AD-BC46-3C42-AFC2-B438F86AD8DE}" type="parTrans" cxnId="{50B22304-BE6A-0F4D-A339-7BC005D500E9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F3D41D6E-084A-434B-8F35-F9B522407502}" type="sibTrans" cxnId="{50B22304-BE6A-0F4D-A339-7BC005D500E9}">
      <dgm:prSet/>
      <dgm:spPr/>
      <dgm:t>
        <a:bodyPr/>
        <a:lstStyle/>
        <a:p>
          <a:endParaRPr lang="en-US"/>
        </a:p>
      </dgm:t>
    </dgm:pt>
    <dgm:pt modelId="{20D30134-C432-C340-8754-923148D5C169}">
      <dgm:prSet custT="1"/>
      <dgm:spPr>
        <a:solidFill>
          <a:srgbClr val="FFFF00">
            <a:alpha val="90000"/>
          </a:srgbClr>
        </a:solidFill>
      </dgm:spPr>
      <dgm:t>
        <a:bodyPr/>
        <a:lstStyle/>
        <a:p>
          <a:r>
            <a:rPr lang="en-US" sz="4500" b="1" dirty="0"/>
            <a:t>CLARITY</a:t>
          </a:r>
        </a:p>
      </dgm:t>
    </dgm:pt>
    <dgm:pt modelId="{16632A39-0463-F446-BF2C-2EB3EDCEB473}" type="parTrans" cxnId="{21134A01-907C-0E4D-9381-8E2D0B0D6A2E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4352FC30-5542-FB4C-A218-A0798777EBD8}" type="sibTrans" cxnId="{21134A01-907C-0E4D-9381-8E2D0B0D6A2E}">
      <dgm:prSet/>
      <dgm:spPr/>
      <dgm:t>
        <a:bodyPr/>
        <a:lstStyle/>
        <a:p>
          <a:endParaRPr lang="en-US"/>
        </a:p>
      </dgm:t>
    </dgm:pt>
    <dgm:pt modelId="{910021A0-EEB1-024A-A498-8ED7268F7744}">
      <dgm:prSet custT="1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sz="4900" b="1" dirty="0"/>
            <a:t>DEFINED </a:t>
          </a:r>
          <a:r>
            <a:rPr lang="en-US" sz="4100" b="1" dirty="0"/>
            <a:t>LANGUAGES</a:t>
          </a:r>
        </a:p>
      </dgm:t>
    </dgm:pt>
    <dgm:pt modelId="{A3AB01DF-99F4-3344-A655-B377E1833DA5}" type="parTrans" cxnId="{07316CFA-DD5C-7B45-8597-717BF4B35EE7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9C505643-7D2A-DE41-B8B8-1BF8B8E7DC81}" type="sibTrans" cxnId="{07316CFA-DD5C-7B45-8597-717BF4B35EE7}">
      <dgm:prSet/>
      <dgm:spPr/>
      <dgm:t>
        <a:bodyPr/>
        <a:lstStyle/>
        <a:p>
          <a:endParaRPr lang="en-US"/>
        </a:p>
      </dgm:t>
    </dgm:pt>
    <dgm:pt modelId="{1ED0A809-B7EE-7F4F-81C6-49CF5A650C14}">
      <dgm:prSet custT="1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sz="3800" b="1" dirty="0"/>
            <a:t>DEFINED PROCESSES</a:t>
          </a:r>
        </a:p>
      </dgm:t>
    </dgm:pt>
    <dgm:pt modelId="{A8E5E835-B81E-4E4B-A19C-3C934D79CC09}" type="parTrans" cxnId="{A3668C7A-AE50-4347-A690-66033806BB60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F0CEDB93-88CF-504C-AAC2-C6FCEDBE31C7}" type="sibTrans" cxnId="{A3668C7A-AE50-4347-A690-66033806BB60}">
      <dgm:prSet/>
      <dgm:spPr/>
      <dgm:t>
        <a:bodyPr/>
        <a:lstStyle/>
        <a:p>
          <a:endParaRPr lang="en-US"/>
        </a:p>
      </dgm:t>
    </dgm:pt>
    <dgm:pt modelId="{6CC61892-3F12-B347-8B9C-62C365EECB32}">
      <dgm:prSet custT="1"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sz="4000" b="1" dirty="0"/>
            <a:t>DEFINED ROLES</a:t>
          </a:r>
        </a:p>
      </dgm:t>
    </dgm:pt>
    <dgm:pt modelId="{5DE53A7F-F19A-9C4D-8053-82E15EEFF68B}" type="parTrans" cxnId="{390BDDE7-3374-3348-87AF-ADBFAAB3F816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28F6A45B-68B1-914A-881A-797E579BB32E}" type="sibTrans" cxnId="{390BDDE7-3374-3348-87AF-ADBFAAB3F816}">
      <dgm:prSet/>
      <dgm:spPr/>
      <dgm:t>
        <a:bodyPr/>
        <a:lstStyle/>
        <a:p>
          <a:endParaRPr lang="en-US"/>
        </a:p>
      </dgm:t>
    </dgm:pt>
    <dgm:pt modelId="{28018A9B-08AD-0D4E-9A3E-410A6270DA82}" type="pres">
      <dgm:prSet presAssocID="{9C74E7AF-838E-4246-B2C5-F5410090F91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CFC325D-3105-E146-B1F9-2221DE3950FE}" type="pres">
      <dgm:prSet presAssocID="{4F03473C-8006-FA49-A3B5-6A56261918B8}" presName="hierRoot1" presStyleCnt="0"/>
      <dgm:spPr/>
    </dgm:pt>
    <dgm:pt modelId="{C1D1D830-9B9F-A740-8562-55765575D085}" type="pres">
      <dgm:prSet presAssocID="{4F03473C-8006-FA49-A3B5-6A56261918B8}" presName="composite" presStyleCnt="0"/>
      <dgm:spPr/>
    </dgm:pt>
    <dgm:pt modelId="{D365A139-3625-6D45-B4A8-0648B5241A0D}" type="pres">
      <dgm:prSet presAssocID="{4F03473C-8006-FA49-A3B5-6A56261918B8}" presName="background" presStyleLbl="node0" presStyleIdx="0" presStyleCnt="1"/>
      <dgm:spPr>
        <a:solidFill>
          <a:schemeClr val="tx1"/>
        </a:solidFill>
        <a:effectLst/>
      </dgm:spPr>
    </dgm:pt>
    <dgm:pt modelId="{5016630F-8F63-1843-A6A0-9186227155FC}" type="pres">
      <dgm:prSet presAssocID="{4F03473C-8006-FA49-A3B5-6A56261918B8}" presName="text" presStyleLbl="fgAcc0" presStyleIdx="0" presStyleCnt="1" custScaleX="143730" custScaleY="83817" custLinFactNeighborY="26069">
        <dgm:presLayoutVars>
          <dgm:chPref val="3"/>
        </dgm:presLayoutVars>
      </dgm:prSet>
      <dgm:spPr/>
    </dgm:pt>
    <dgm:pt modelId="{9DD32321-9F45-0B45-8E24-404DFB7DF95E}" type="pres">
      <dgm:prSet presAssocID="{4F03473C-8006-FA49-A3B5-6A56261918B8}" presName="hierChild2" presStyleCnt="0"/>
      <dgm:spPr/>
    </dgm:pt>
    <dgm:pt modelId="{D969774F-B28B-2641-8B67-672E3DEAFE45}" type="pres">
      <dgm:prSet presAssocID="{35F414AD-BC46-3C42-AFC2-B438F86AD8DE}" presName="Name10" presStyleLbl="parChTrans1D2" presStyleIdx="0" presStyleCnt="2"/>
      <dgm:spPr/>
    </dgm:pt>
    <dgm:pt modelId="{0EDFD139-5A0A-D346-98D7-CE7E8C1AECDB}" type="pres">
      <dgm:prSet presAssocID="{C8007067-EC1E-154B-BCC9-53EB81F6A2B9}" presName="hierRoot2" presStyleCnt="0"/>
      <dgm:spPr/>
    </dgm:pt>
    <dgm:pt modelId="{7982D9BA-5F3C-9F46-B5D9-C89920DC108B}" type="pres">
      <dgm:prSet presAssocID="{C8007067-EC1E-154B-BCC9-53EB81F6A2B9}" presName="composite2" presStyleCnt="0"/>
      <dgm:spPr/>
    </dgm:pt>
    <dgm:pt modelId="{E2F21A83-CFC7-3047-8EB4-3C699B6B9297}" type="pres">
      <dgm:prSet presAssocID="{C8007067-EC1E-154B-BCC9-53EB81F6A2B9}" presName="background2" presStyleLbl="node2" presStyleIdx="0" presStyleCnt="2"/>
      <dgm:spPr>
        <a:solidFill>
          <a:schemeClr val="tx1"/>
        </a:solidFill>
      </dgm:spPr>
    </dgm:pt>
    <dgm:pt modelId="{EFDDB230-097D-6E40-94D5-212EA0F4B9EB}" type="pres">
      <dgm:prSet presAssocID="{C8007067-EC1E-154B-BCC9-53EB81F6A2B9}" presName="text2" presStyleLbl="fgAcc2" presStyleIdx="0" presStyleCnt="2" custScaleX="121355" custScaleY="68963">
        <dgm:presLayoutVars>
          <dgm:chPref val="3"/>
        </dgm:presLayoutVars>
      </dgm:prSet>
      <dgm:spPr/>
    </dgm:pt>
    <dgm:pt modelId="{B3FC70CE-6614-7B4F-8E91-5E560750EE0E}" type="pres">
      <dgm:prSet presAssocID="{C8007067-EC1E-154B-BCC9-53EB81F6A2B9}" presName="hierChild3" presStyleCnt="0"/>
      <dgm:spPr/>
    </dgm:pt>
    <dgm:pt modelId="{2AE6047B-BCD2-4249-8EAC-B0BBD8C637D8}" type="pres">
      <dgm:prSet presAssocID="{5DE53A7F-F19A-9C4D-8053-82E15EEFF68B}" presName="Name17" presStyleLbl="parChTrans1D3" presStyleIdx="0" presStyleCnt="3"/>
      <dgm:spPr/>
    </dgm:pt>
    <dgm:pt modelId="{C4832C7E-0325-4E47-87A4-7221441E2F1A}" type="pres">
      <dgm:prSet presAssocID="{6CC61892-3F12-B347-8B9C-62C365EECB32}" presName="hierRoot3" presStyleCnt="0"/>
      <dgm:spPr/>
    </dgm:pt>
    <dgm:pt modelId="{0FC4AE4D-990F-6049-B479-6AEF9F9A48A7}" type="pres">
      <dgm:prSet presAssocID="{6CC61892-3F12-B347-8B9C-62C365EECB32}" presName="composite3" presStyleCnt="0"/>
      <dgm:spPr/>
    </dgm:pt>
    <dgm:pt modelId="{AC75F7FB-9EBD-714C-9B91-6334016C580E}" type="pres">
      <dgm:prSet presAssocID="{6CC61892-3F12-B347-8B9C-62C365EECB32}" presName="background3" presStyleLbl="node3" presStyleIdx="0" presStyleCnt="3"/>
      <dgm:spPr>
        <a:solidFill>
          <a:schemeClr val="tx1"/>
        </a:solidFill>
      </dgm:spPr>
    </dgm:pt>
    <dgm:pt modelId="{00A9AC52-2EF4-FB4B-8374-D235A7E412AC}" type="pres">
      <dgm:prSet presAssocID="{6CC61892-3F12-B347-8B9C-62C365EECB32}" presName="text3" presStyleLbl="fgAcc3" presStyleIdx="0" presStyleCnt="3" custScaleX="79771" custScaleY="87223" custLinFactNeighborX="-26964" custLinFactNeighborY="-25613">
        <dgm:presLayoutVars>
          <dgm:chPref val="3"/>
        </dgm:presLayoutVars>
      </dgm:prSet>
      <dgm:spPr/>
    </dgm:pt>
    <dgm:pt modelId="{E855D966-D17A-1947-B036-3CAAA3185210}" type="pres">
      <dgm:prSet presAssocID="{6CC61892-3F12-B347-8B9C-62C365EECB32}" presName="hierChild4" presStyleCnt="0"/>
      <dgm:spPr/>
    </dgm:pt>
    <dgm:pt modelId="{54DDE84B-3374-7741-9A98-44C2C89D369B}" type="pres">
      <dgm:prSet presAssocID="{16632A39-0463-F446-BF2C-2EB3EDCEB473}" presName="Name10" presStyleLbl="parChTrans1D2" presStyleIdx="1" presStyleCnt="2"/>
      <dgm:spPr/>
    </dgm:pt>
    <dgm:pt modelId="{9F20B9CE-38E2-F447-A687-8F299145101E}" type="pres">
      <dgm:prSet presAssocID="{20D30134-C432-C340-8754-923148D5C169}" presName="hierRoot2" presStyleCnt="0"/>
      <dgm:spPr/>
    </dgm:pt>
    <dgm:pt modelId="{C3E4FA94-69B1-F340-B783-51C31F7962A1}" type="pres">
      <dgm:prSet presAssocID="{20D30134-C432-C340-8754-923148D5C169}" presName="composite2" presStyleCnt="0"/>
      <dgm:spPr/>
    </dgm:pt>
    <dgm:pt modelId="{1D2757CE-F25E-C84D-9560-FBD8D836B522}" type="pres">
      <dgm:prSet presAssocID="{20D30134-C432-C340-8754-923148D5C169}" presName="background2" presStyleLbl="node2" presStyleIdx="1" presStyleCnt="2"/>
      <dgm:spPr>
        <a:solidFill>
          <a:schemeClr val="tx1"/>
        </a:solidFill>
      </dgm:spPr>
    </dgm:pt>
    <dgm:pt modelId="{70299522-2488-8044-9B6B-A3278E592FEE}" type="pres">
      <dgm:prSet presAssocID="{20D30134-C432-C340-8754-923148D5C169}" presName="text2" presStyleLbl="fgAcc2" presStyleIdx="1" presStyleCnt="2" custScaleX="122516" custScaleY="67067">
        <dgm:presLayoutVars>
          <dgm:chPref val="3"/>
        </dgm:presLayoutVars>
      </dgm:prSet>
      <dgm:spPr/>
    </dgm:pt>
    <dgm:pt modelId="{50E66701-2607-0C42-8684-09EE5BC98378}" type="pres">
      <dgm:prSet presAssocID="{20D30134-C432-C340-8754-923148D5C169}" presName="hierChild3" presStyleCnt="0"/>
      <dgm:spPr/>
    </dgm:pt>
    <dgm:pt modelId="{56A24C28-8FE2-1947-B076-3917B47B549F}" type="pres">
      <dgm:prSet presAssocID="{A3AB01DF-99F4-3344-A655-B377E1833DA5}" presName="Name17" presStyleLbl="parChTrans1D3" presStyleIdx="1" presStyleCnt="3"/>
      <dgm:spPr/>
    </dgm:pt>
    <dgm:pt modelId="{0815A01E-00B3-5D4B-B63A-A3824B11DDEA}" type="pres">
      <dgm:prSet presAssocID="{910021A0-EEB1-024A-A498-8ED7268F7744}" presName="hierRoot3" presStyleCnt="0"/>
      <dgm:spPr/>
    </dgm:pt>
    <dgm:pt modelId="{BB8D3979-6387-2F41-8934-E26DCA618404}" type="pres">
      <dgm:prSet presAssocID="{910021A0-EEB1-024A-A498-8ED7268F7744}" presName="composite3" presStyleCnt="0"/>
      <dgm:spPr/>
    </dgm:pt>
    <dgm:pt modelId="{BD9DDD72-6795-2045-ADFE-DFC8D53E3270}" type="pres">
      <dgm:prSet presAssocID="{910021A0-EEB1-024A-A498-8ED7268F7744}" presName="background3" presStyleLbl="node3" presStyleIdx="1" presStyleCnt="3"/>
      <dgm:spPr>
        <a:solidFill>
          <a:schemeClr val="tx1"/>
        </a:solidFill>
      </dgm:spPr>
    </dgm:pt>
    <dgm:pt modelId="{30B47B6C-001F-264D-A8BD-C5599293C0B4}" type="pres">
      <dgm:prSet presAssocID="{910021A0-EEB1-024A-A498-8ED7268F7744}" presName="text3" presStyleLbl="fgAcc3" presStyleIdx="1" presStyleCnt="3" custScaleX="122720" custScaleY="87252" custLinFactNeighborX="-29047" custLinFactNeighborY="-24857">
        <dgm:presLayoutVars>
          <dgm:chPref val="3"/>
        </dgm:presLayoutVars>
      </dgm:prSet>
      <dgm:spPr/>
    </dgm:pt>
    <dgm:pt modelId="{DD678F2D-F9F9-0242-9A16-1389B6DBCC3D}" type="pres">
      <dgm:prSet presAssocID="{910021A0-EEB1-024A-A498-8ED7268F7744}" presName="hierChild4" presStyleCnt="0"/>
      <dgm:spPr/>
    </dgm:pt>
    <dgm:pt modelId="{E98A59BE-9649-BC4B-AFFA-25D1975D5780}" type="pres">
      <dgm:prSet presAssocID="{A8E5E835-B81E-4E4B-A19C-3C934D79CC09}" presName="Name17" presStyleLbl="parChTrans1D3" presStyleIdx="2" presStyleCnt="3"/>
      <dgm:spPr/>
    </dgm:pt>
    <dgm:pt modelId="{C31F34CE-0411-6C44-B3AB-4771ED8A8788}" type="pres">
      <dgm:prSet presAssocID="{1ED0A809-B7EE-7F4F-81C6-49CF5A650C14}" presName="hierRoot3" presStyleCnt="0"/>
      <dgm:spPr/>
    </dgm:pt>
    <dgm:pt modelId="{1492753C-81E2-A644-B466-2F70C9E69392}" type="pres">
      <dgm:prSet presAssocID="{1ED0A809-B7EE-7F4F-81C6-49CF5A650C14}" presName="composite3" presStyleCnt="0"/>
      <dgm:spPr/>
    </dgm:pt>
    <dgm:pt modelId="{6C907689-AF6E-DA4E-AEFF-1317220771C9}" type="pres">
      <dgm:prSet presAssocID="{1ED0A809-B7EE-7F4F-81C6-49CF5A650C14}" presName="background3" presStyleLbl="node3" presStyleIdx="2" presStyleCnt="3"/>
      <dgm:spPr>
        <a:solidFill>
          <a:schemeClr val="tx1"/>
        </a:solidFill>
      </dgm:spPr>
    </dgm:pt>
    <dgm:pt modelId="{7148DFB9-6D6A-7B4E-8814-3E90261DA56B}" type="pres">
      <dgm:prSet presAssocID="{1ED0A809-B7EE-7F4F-81C6-49CF5A650C14}" presName="text3" presStyleLbl="fgAcc3" presStyleIdx="2" presStyleCnt="3" custScaleX="99917" custScaleY="87252" custLinFactNeighborX="-36851" custLinFactNeighborY="-26165">
        <dgm:presLayoutVars>
          <dgm:chPref val="3"/>
        </dgm:presLayoutVars>
      </dgm:prSet>
      <dgm:spPr/>
    </dgm:pt>
    <dgm:pt modelId="{A0872BEA-CC1C-F449-A3B8-87C33F8FC841}" type="pres">
      <dgm:prSet presAssocID="{1ED0A809-B7EE-7F4F-81C6-49CF5A650C14}" presName="hierChild4" presStyleCnt="0"/>
      <dgm:spPr/>
    </dgm:pt>
  </dgm:ptLst>
  <dgm:cxnLst>
    <dgm:cxn modelId="{21134A01-907C-0E4D-9381-8E2D0B0D6A2E}" srcId="{4F03473C-8006-FA49-A3B5-6A56261918B8}" destId="{20D30134-C432-C340-8754-923148D5C169}" srcOrd="1" destOrd="0" parTransId="{16632A39-0463-F446-BF2C-2EB3EDCEB473}" sibTransId="{4352FC30-5542-FB4C-A218-A0798777EBD8}"/>
    <dgm:cxn modelId="{50B22304-BE6A-0F4D-A339-7BC005D500E9}" srcId="{4F03473C-8006-FA49-A3B5-6A56261918B8}" destId="{C8007067-EC1E-154B-BCC9-53EB81F6A2B9}" srcOrd="0" destOrd="0" parTransId="{35F414AD-BC46-3C42-AFC2-B438F86AD8DE}" sibTransId="{F3D41D6E-084A-434B-8F35-F9B522407502}"/>
    <dgm:cxn modelId="{1E2FFC1A-CB3B-164F-AA95-9AD9B74CFFC1}" type="presOf" srcId="{20D30134-C432-C340-8754-923148D5C169}" destId="{70299522-2488-8044-9B6B-A3278E592FEE}" srcOrd="0" destOrd="0" presId="urn:microsoft.com/office/officeart/2005/8/layout/hierarchy1"/>
    <dgm:cxn modelId="{9A4D1044-3998-DD4D-893E-6CDBC879AA38}" type="presOf" srcId="{A3AB01DF-99F4-3344-A655-B377E1833DA5}" destId="{56A24C28-8FE2-1947-B076-3917B47B549F}" srcOrd="0" destOrd="0" presId="urn:microsoft.com/office/officeart/2005/8/layout/hierarchy1"/>
    <dgm:cxn modelId="{D94C464F-3D43-9B4A-917C-B07641234938}" type="presOf" srcId="{1ED0A809-B7EE-7F4F-81C6-49CF5A650C14}" destId="{7148DFB9-6D6A-7B4E-8814-3E90261DA56B}" srcOrd="0" destOrd="0" presId="urn:microsoft.com/office/officeart/2005/8/layout/hierarchy1"/>
    <dgm:cxn modelId="{D9CDB85A-A04D-1447-8736-E37A4C2DF533}" srcId="{9C74E7AF-838E-4246-B2C5-F5410090F91A}" destId="{4F03473C-8006-FA49-A3B5-6A56261918B8}" srcOrd="0" destOrd="0" parTransId="{22FC8567-1A4A-4348-B53C-023D8069FE11}" sibTransId="{BF52342E-5AA3-824A-ACDB-09BE8E21180F}"/>
    <dgm:cxn modelId="{D018FE69-F50B-E444-A337-13D993F42FC7}" type="presOf" srcId="{6CC61892-3F12-B347-8B9C-62C365EECB32}" destId="{00A9AC52-2EF4-FB4B-8374-D235A7E412AC}" srcOrd="0" destOrd="0" presId="urn:microsoft.com/office/officeart/2005/8/layout/hierarchy1"/>
    <dgm:cxn modelId="{A3668C7A-AE50-4347-A690-66033806BB60}" srcId="{20D30134-C432-C340-8754-923148D5C169}" destId="{1ED0A809-B7EE-7F4F-81C6-49CF5A650C14}" srcOrd="1" destOrd="0" parTransId="{A8E5E835-B81E-4E4B-A19C-3C934D79CC09}" sibTransId="{F0CEDB93-88CF-504C-AAC2-C6FCEDBE31C7}"/>
    <dgm:cxn modelId="{FFA5F97E-E07A-6D43-A8E1-34CF62050251}" type="presOf" srcId="{35F414AD-BC46-3C42-AFC2-B438F86AD8DE}" destId="{D969774F-B28B-2641-8B67-672E3DEAFE45}" srcOrd="0" destOrd="0" presId="urn:microsoft.com/office/officeart/2005/8/layout/hierarchy1"/>
    <dgm:cxn modelId="{14E49886-E74A-AF47-BB1F-6FECC3DEB1CF}" type="presOf" srcId="{16632A39-0463-F446-BF2C-2EB3EDCEB473}" destId="{54DDE84B-3374-7741-9A98-44C2C89D369B}" srcOrd="0" destOrd="0" presId="urn:microsoft.com/office/officeart/2005/8/layout/hierarchy1"/>
    <dgm:cxn modelId="{8B2096AB-CEC8-4B4C-88FE-09923837FF36}" type="presOf" srcId="{5DE53A7F-F19A-9C4D-8053-82E15EEFF68B}" destId="{2AE6047B-BCD2-4249-8EAC-B0BBD8C637D8}" srcOrd="0" destOrd="0" presId="urn:microsoft.com/office/officeart/2005/8/layout/hierarchy1"/>
    <dgm:cxn modelId="{1226DDAE-7226-1040-977A-47EE821F767B}" type="presOf" srcId="{C8007067-EC1E-154B-BCC9-53EB81F6A2B9}" destId="{EFDDB230-097D-6E40-94D5-212EA0F4B9EB}" srcOrd="0" destOrd="0" presId="urn:microsoft.com/office/officeart/2005/8/layout/hierarchy1"/>
    <dgm:cxn modelId="{9A1A2EB2-8E9C-7F42-A01E-82F0429E83F4}" type="presOf" srcId="{910021A0-EEB1-024A-A498-8ED7268F7744}" destId="{30B47B6C-001F-264D-A8BD-C5599293C0B4}" srcOrd="0" destOrd="0" presId="urn:microsoft.com/office/officeart/2005/8/layout/hierarchy1"/>
    <dgm:cxn modelId="{78F020B5-D2E3-9242-ACF8-D848EE91FC6A}" type="presOf" srcId="{4F03473C-8006-FA49-A3B5-6A56261918B8}" destId="{5016630F-8F63-1843-A6A0-9186227155FC}" srcOrd="0" destOrd="0" presId="urn:microsoft.com/office/officeart/2005/8/layout/hierarchy1"/>
    <dgm:cxn modelId="{C4A24BDD-ED17-F84E-B5E6-E4E57FBC299C}" type="presOf" srcId="{9C74E7AF-838E-4246-B2C5-F5410090F91A}" destId="{28018A9B-08AD-0D4E-9A3E-410A6270DA82}" srcOrd="0" destOrd="0" presId="urn:microsoft.com/office/officeart/2005/8/layout/hierarchy1"/>
    <dgm:cxn modelId="{390BDDE7-3374-3348-87AF-ADBFAAB3F816}" srcId="{C8007067-EC1E-154B-BCC9-53EB81F6A2B9}" destId="{6CC61892-3F12-B347-8B9C-62C365EECB32}" srcOrd="0" destOrd="0" parTransId="{5DE53A7F-F19A-9C4D-8053-82E15EEFF68B}" sibTransId="{28F6A45B-68B1-914A-881A-797E579BB32E}"/>
    <dgm:cxn modelId="{07316CFA-DD5C-7B45-8597-717BF4B35EE7}" srcId="{20D30134-C432-C340-8754-923148D5C169}" destId="{910021A0-EEB1-024A-A498-8ED7268F7744}" srcOrd="0" destOrd="0" parTransId="{A3AB01DF-99F4-3344-A655-B377E1833DA5}" sibTransId="{9C505643-7D2A-DE41-B8B8-1BF8B8E7DC81}"/>
    <dgm:cxn modelId="{72EDD1FF-5647-D64B-A243-9B8A39E4C536}" type="presOf" srcId="{A8E5E835-B81E-4E4B-A19C-3C934D79CC09}" destId="{E98A59BE-9649-BC4B-AFFA-25D1975D5780}" srcOrd="0" destOrd="0" presId="urn:microsoft.com/office/officeart/2005/8/layout/hierarchy1"/>
    <dgm:cxn modelId="{8E166087-0281-0F4F-B1FC-4823C4A36D6F}" type="presParOf" srcId="{28018A9B-08AD-0D4E-9A3E-410A6270DA82}" destId="{0CFC325D-3105-E146-B1F9-2221DE3950FE}" srcOrd="0" destOrd="0" presId="urn:microsoft.com/office/officeart/2005/8/layout/hierarchy1"/>
    <dgm:cxn modelId="{F3DD8299-2378-7449-A891-A66B0ACA0037}" type="presParOf" srcId="{0CFC325D-3105-E146-B1F9-2221DE3950FE}" destId="{C1D1D830-9B9F-A740-8562-55765575D085}" srcOrd="0" destOrd="0" presId="urn:microsoft.com/office/officeart/2005/8/layout/hierarchy1"/>
    <dgm:cxn modelId="{D30D9DA1-11B6-3247-98AB-243A91B40D79}" type="presParOf" srcId="{C1D1D830-9B9F-A740-8562-55765575D085}" destId="{D365A139-3625-6D45-B4A8-0648B5241A0D}" srcOrd="0" destOrd="0" presId="urn:microsoft.com/office/officeart/2005/8/layout/hierarchy1"/>
    <dgm:cxn modelId="{8AFC210D-350E-C846-B85C-4F81452BDFCB}" type="presParOf" srcId="{C1D1D830-9B9F-A740-8562-55765575D085}" destId="{5016630F-8F63-1843-A6A0-9186227155FC}" srcOrd="1" destOrd="0" presId="urn:microsoft.com/office/officeart/2005/8/layout/hierarchy1"/>
    <dgm:cxn modelId="{9DD7AE19-1348-AD4E-BDA1-1CD89BDB9C50}" type="presParOf" srcId="{0CFC325D-3105-E146-B1F9-2221DE3950FE}" destId="{9DD32321-9F45-0B45-8E24-404DFB7DF95E}" srcOrd="1" destOrd="0" presId="urn:microsoft.com/office/officeart/2005/8/layout/hierarchy1"/>
    <dgm:cxn modelId="{81248DDC-12A4-F54B-8831-9A6220AC62CA}" type="presParOf" srcId="{9DD32321-9F45-0B45-8E24-404DFB7DF95E}" destId="{D969774F-B28B-2641-8B67-672E3DEAFE45}" srcOrd="0" destOrd="0" presId="urn:microsoft.com/office/officeart/2005/8/layout/hierarchy1"/>
    <dgm:cxn modelId="{A59E5D1F-807B-544E-B0DC-A0DCC6F30EBE}" type="presParOf" srcId="{9DD32321-9F45-0B45-8E24-404DFB7DF95E}" destId="{0EDFD139-5A0A-D346-98D7-CE7E8C1AECDB}" srcOrd="1" destOrd="0" presId="urn:microsoft.com/office/officeart/2005/8/layout/hierarchy1"/>
    <dgm:cxn modelId="{656E41FC-3B82-054E-AAF6-3ACB53FF296D}" type="presParOf" srcId="{0EDFD139-5A0A-D346-98D7-CE7E8C1AECDB}" destId="{7982D9BA-5F3C-9F46-B5D9-C89920DC108B}" srcOrd="0" destOrd="0" presId="urn:microsoft.com/office/officeart/2005/8/layout/hierarchy1"/>
    <dgm:cxn modelId="{B098B63D-E880-5443-8971-A05613904466}" type="presParOf" srcId="{7982D9BA-5F3C-9F46-B5D9-C89920DC108B}" destId="{E2F21A83-CFC7-3047-8EB4-3C699B6B9297}" srcOrd="0" destOrd="0" presId="urn:microsoft.com/office/officeart/2005/8/layout/hierarchy1"/>
    <dgm:cxn modelId="{9CA79DE0-8821-B441-BFB9-AC368AD85E07}" type="presParOf" srcId="{7982D9BA-5F3C-9F46-B5D9-C89920DC108B}" destId="{EFDDB230-097D-6E40-94D5-212EA0F4B9EB}" srcOrd="1" destOrd="0" presId="urn:microsoft.com/office/officeart/2005/8/layout/hierarchy1"/>
    <dgm:cxn modelId="{579E9F9F-0A4A-A547-813F-170F16C48393}" type="presParOf" srcId="{0EDFD139-5A0A-D346-98D7-CE7E8C1AECDB}" destId="{B3FC70CE-6614-7B4F-8E91-5E560750EE0E}" srcOrd="1" destOrd="0" presId="urn:microsoft.com/office/officeart/2005/8/layout/hierarchy1"/>
    <dgm:cxn modelId="{3E93982F-DF82-5046-8E2B-6272917DA039}" type="presParOf" srcId="{B3FC70CE-6614-7B4F-8E91-5E560750EE0E}" destId="{2AE6047B-BCD2-4249-8EAC-B0BBD8C637D8}" srcOrd="0" destOrd="0" presId="urn:microsoft.com/office/officeart/2005/8/layout/hierarchy1"/>
    <dgm:cxn modelId="{B6F0F3E7-B522-604E-AC9A-1347212E7E48}" type="presParOf" srcId="{B3FC70CE-6614-7B4F-8E91-5E560750EE0E}" destId="{C4832C7E-0325-4E47-87A4-7221441E2F1A}" srcOrd="1" destOrd="0" presId="urn:microsoft.com/office/officeart/2005/8/layout/hierarchy1"/>
    <dgm:cxn modelId="{C16BC367-9551-7349-B8E6-E166F2CFB6EC}" type="presParOf" srcId="{C4832C7E-0325-4E47-87A4-7221441E2F1A}" destId="{0FC4AE4D-990F-6049-B479-6AEF9F9A48A7}" srcOrd="0" destOrd="0" presId="urn:microsoft.com/office/officeart/2005/8/layout/hierarchy1"/>
    <dgm:cxn modelId="{385C294B-4E8D-2A4E-9883-20CB01AA7D04}" type="presParOf" srcId="{0FC4AE4D-990F-6049-B479-6AEF9F9A48A7}" destId="{AC75F7FB-9EBD-714C-9B91-6334016C580E}" srcOrd="0" destOrd="0" presId="urn:microsoft.com/office/officeart/2005/8/layout/hierarchy1"/>
    <dgm:cxn modelId="{D9863B5B-A4CB-3440-AC3C-610B90C34587}" type="presParOf" srcId="{0FC4AE4D-990F-6049-B479-6AEF9F9A48A7}" destId="{00A9AC52-2EF4-FB4B-8374-D235A7E412AC}" srcOrd="1" destOrd="0" presId="urn:microsoft.com/office/officeart/2005/8/layout/hierarchy1"/>
    <dgm:cxn modelId="{38E25068-27DC-C947-B96C-C772BF415D3F}" type="presParOf" srcId="{C4832C7E-0325-4E47-87A4-7221441E2F1A}" destId="{E855D966-D17A-1947-B036-3CAAA3185210}" srcOrd="1" destOrd="0" presId="urn:microsoft.com/office/officeart/2005/8/layout/hierarchy1"/>
    <dgm:cxn modelId="{75745913-BA92-5146-970F-0661B8F4625B}" type="presParOf" srcId="{9DD32321-9F45-0B45-8E24-404DFB7DF95E}" destId="{54DDE84B-3374-7741-9A98-44C2C89D369B}" srcOrd="2" destOrd="0" presId="urn:microsoft.com/office/officeart/2005/8/layout/hierarchy1"/>
    <dgm:cxn modelId="{9E9829D7-1839-234A-9E9F-6AE20FC3B1C5}" type="presParOf" srcId="{9DD32321-9F45-0B45-8E24-404DFB7DF95E}" destId="{9F20B9CE-38E2-F447-A687-8F299145101E}" srcOrd="3" destOrd="0" presId="urn:microsoft.com/office/officeart/2005/8/layout/hierarchy1"/>
    <dgm:cxn modelId="{D6621F88-722A-EF47-A4F5-9B31C817AEA9}" type="presParOf" srcId="{9F20B9CE-38E2-F447-A687-8F299145101E}" destId="{C3E4FA94-69B1-F340-B783-51C31F7962A1}" srcOrd="0" destOrd="0" presId="urn:microsoft.com/office/officeart/2005/8/layout/hierarchy1"/>
    <dgm:cxn modelId="{055A7FF3-6A5D-CE42-A56D-8BB088836987}" type="presParOf" srcId="{C3E4FA94-69B1-F340-B783-51C31F7962A1}" destId="{1D2757CE-F25E-C84D-9560-FBD8D836B522}" srcOrd="0" destOrd="0" presId="urn:microsoft.com/office/officeart/2005/8/layout/hierarchy1"/>
    <dgm:cxn modelId="{306DAAE4-2F4F-6842-8729-85866D466B37}" type="presParOf" srcId="{C3E4FA94-69B1-F340-B783-51C31F7962A1}" destId="{70299522-2488-8044-9B6B-A3278E592FEE}" srcOrd="1" destOrd="0" presId="urn:microsoft.com/office/officeart/2005/8/layout/hierarchy1"/>
    <dgm:cxn modelId="{55EFC412-3312-CB4D-95CA-AFB9E3587CF4}" type="presParOf" srcId="{9F20B9CE-38E2-F447-A687-8F299145101E}" destId="{50E66701-2607-0C42-8684-09EE5BC98378}" srcOrd="1" destOrd="0" presId="urn:microsoft.com/office/officeart/2005/8/layout/hierarchy1"/>
    <dgm:cxn modelId="{825C6A2B-42BE-6149-B383-56218F350E42}" type="presParOf" srcId="{50E66701-2607-0C42-8684-09EE5BC98378}" destId="{56A24C28-8FE2-1947-B076-3917B47B549F}" srcOrd="0" destOrd="0" presId="urn:microsoft.com/office/officeart/2005/8/layout/hierarchy1"/>
    <dgm:cxn modelId="{EA02E0F7-344F-604E-B5C4-76CB270E8922}" type="presParOf" srcId="{50E66701-2607-0C42-8684-09EE5BC98378}" destId="{0815A01E-00B3-5D4B-B63A-A3824B11DDEA}" srcOrd="1" destOrd="0" presId="urn:microsoft.com/office/officeart/2005/8/layout/hierarchy1"/>
    <dgm:cxn modelId="{CCA98E49-A2D7-4045-AA17-D0D10C5746B2}" type="presParOf" srcId="{0815A01E-00B3-5D4B-B63A-A3824B11DDEA}" destId="{BB8D3979-6387-2F41-8934-E26DCA618404}" srcOrd="0" destOrd="0" presId="urn:microsoft.com/office/officeart/2005/8/layout/hierarchy1"/>
    <dgm:cxn modelId="{26A96C10-F99B-3B42-9289-BCDB2D501A63}" type="presParOf" srcId="{BB8D3979-6387-2F41-8934-E26DCA618404}" destId="{BD9DDD72-6795-2045-ADFE-DFC8D53E3270}" srcOrd="0" destOrd="0" presId="urn:microsoft.com/office/officeart/2005/8/layout/hierarchy1"/>
    <dgm:cxn modelId="{19602766-D4F9-DD4E-9692-2BC867135CBD}" type="presParOf" srcId="{BB8D3979-6387-2F41-8934-E26DCA618404}" destId="{30B47B6C-001F-264D-A8BD-C5599293C0B4}" srcOrd="1" destOrd="0" presId="urn:microsoft.com/office/officeart/2005/8/layout/hierarchy1"/>
    <dgm:cxn modelId="{2CD077EB-70A2-CE46-9980-1102FA302532}" type="presParOf" srcId="{0815A01E-00B3-5D4B-B63A-A3824B11DDEA}" destId="{DD678F2D-F9F9-0242-9A16-1389B6DBCC3D}" srcOrd="1" destOrd="0" presId="urn:microsoft.com/office/officeart/2005/8/layout/hierarchy1"/>
    <dgm:cxn modelId="{E18B154F-B1DF-6645-BBFC-B55E3D970A99}" type="presParOf" srcId="{50E66701-2607-0C42-8684-09EE5BC98378}" destId="{E98A59BE-9649-BC4B-AFFA-25D1975D5780}" srcOrd="2" destOrd="0" presId="urn:microsoft.com/office/officeart/2005/8/layout/hierarchy1"/>
    <dgm:cxn modelId="{2C3B7157-886E-034C-8087-6F6888235DD8}" type="presParOf" srcId="{50E66701-2607-0C42-8684-09EE5BC98378}" destId="{C31F34CE-0411-6C44-B3AB-4771ED8A8788}" srcOrd="3" destOrd="0" presId="urn:microsoft.com/office/officeart/2005/8/layout/hierarchy1"/>
    <dgm:cxn modelId="{5D87CB09-40E3-AE45-B954-9C0122EBA04A}" type="presParOf" srcId="{C31F34CE-0411-6C44-B3AB-4771ED8A8788}" destId="{1492753C-81E2-A644-B466-2F70C9E69392}" srcOrd="0" destOrd="0" presId="urn:microsoft.com/office/officeart/2005/8/layout/hierarchy1"/>
    <dgm:cxn modelId="{88B904D0-C66C-5649-92AE-8E35B35B8D22}" type="presParOf" srcId="{1492753C-81E2-A644-B466-2F70C9E69392}" destId="{6C907689-AF6E-DA4E-AEFF-1317220771C9}" srcOrd="0" destOrd="0" presId="urn:microsoft.com/office/officeart/2005/8/layout/hierarchy1"/>
    <dgm:cxn modelId="{BF9C6547-9BB0-EE45-B8BB-2548DA8F7E74}" type="presParOf" srcId="{1492753C-81E2-A644-B466-2F70C9E69392}" destId="{7148DFB9-6D6A-7B4E-8814-3E90261DA56B}" srcOrd="1" destOrd="0" presId="urn:microsoft.com/office/officeart/2005/8/layout/hierarchy1"/>
    <dgm:cxn modelId="{BC6E76E3-8D45-7A4A-8284-836D2D4EB6EB}" type="presParOf" srcId="{C31F34CE-0411-6C44-B3AB-4771ED8A8788}" destId="{A0872BEA-CC1C-F449-A3B8-87C33F8FC841}" srcOrd="1" destOrd="0" presId="urn:microsoft.com/office/officeart/2005/8/layout/hierarchy1"/>
  </dgm:cxnLst>
  <dgm:bg>
    <a:effectLst>
      <a:outerShdw blurRad="50800" dist="50800" dir="5400000" algn="ct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10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9C74E7AF-838E-4246-B2C5-F5410090F91A}" type="doc">
      <dgm:prSet loTypeId="urn:microsoft.com/office/officeart/2005/8/layout/hierarchy1" loCatId="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4F03473C-8006-FA49-A3B5-6A56261918B8}">
      <dgm:prSet phldrT="[Text]" custT="1"/>
      <dgm:spPr>
        <a:solidFill>
          <a:srgbClr val="7DE3FF">
            <a:alpha val="89804"/>
          </a:srgbClr>
        </a:solidFill>
      </dgm:spPr>
      <dgm:t>
        <a:bodyPr/>
        <a:lstStyle/>
        <a:p>
          <a:r>
            <a:rPr lang="en-US" sz="8500" b="1" dirty="0"/>
            <a:t>CONTROL</a:t>
          </a:r>
        </a:p>
      </dgm:t>
    </dgm:pt>
    <dgm:pt modelId="{22FC8567-1A4A-4348-B53C-023D8069FE11}" type="parTrans" cxnId="{D9CDB85A-A04D-1447-8736-E37A4C2DF533}">
      <dgm:prSet/>
      <dgm:spPr/>
      <dgm:t>
        <a:bodyPr/>
        <a:lstStyle/>
        <a:p>
          <a:endParaRPr lang="en-US"/>
        </a:p>
      </dgm:t>
    </dgm:pt>
    <dgm:pt modelId="{BF52342E-5AA3-824A-ACDB-09BE8E21180F}" type="sibTrans" cxnId="{D9CDB85A-A04D-1447-8736-E37A4C2DF533}">
      <dgm:prSet/>
      <dgm:spPr/>
      <dgm:t>
        <a:bodyPr/>
        <a:lstStyle/>
        <a:p>
          <a:endParaRPr lang="en-US"/>
        </a:p>
      </dgm:t>
    </dgm:pt>
    <dgm:pt modelId="{C8007067-EC1E-154B-BCC9-53EB81F6A2B9}">
      <dgm:prSet phldrT="[Text]" custT="1"/>
      <dgm:spPr>
        <a:solidFill>
          <a:srgbClr val="FFC000">
            <a:alpha val="90000"/>
          </a:srgbClr>
        </a:solidFill>
      </dgm:spPr>
      <dgm:t>
        <a:bodyPr/>
        <a:lstStyle/>
        <a:p>
          <a:r>
            <a:rPr lang="en-US" sz="6200" b="1" dirty="0"/>
            <a:t>TECHNICAL COMPETENCY</a:t>
          </a:r>
        </a:p>
      </dgm:t>
    </dgm:pt>
    <dgm:pt modelId="{35F414AD-BC46-3C42-AFC2-B438F86AD8DE}" type="parTrans" cxnId="{50B22304-BE6A-0F4D-A339-7BC005D500E9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F3D41D6E-084A-434B-8F35-F9B522407502}" type="sibTrans" cxnId="{50B22304-BE6A-0F4D-A339-7BC005D500E9}">
      <dgm:prSet/>
      <dgm:spPr/>
      <dgm:t>
        <a:bodyPr/>
        <a:lstStyle/>
        <a:p>
          <a:endParaRPr lang="en-US"/>
        </a:p>
      </dgm:t>
    </dgm:pt>
    <dgm:pt modelId="{20D30134-C432-C340-8754-923148D5C169}">
      <dgm:prSet/>
      <dgm:spPr>
        <a:solidFill>
          <a:srgbClr val="FFFF00">
            <a:alpha val="90000"/>
          </a:srgbClr>
        </a:solidFill>
      </dgm:spPr>
      <dgm:t>
        <a:bodyPr/>
        <a:lstStyle/>
        <a:p>
          <a:r>
            <a:rPr lang="en-US" b="1" dirty="0"/>
            <a:t>CLARITY</a:t>
          </a:r>
        </a:p>
      </dgm:t>
    </dgm:pt>
    <dgm:pt modelId="{16632A39-0463-F446-BF2C-2EB3EDCEB473}" type="parTrans" cxnId="{21134A01-907C-0E4D-9381-8E2D0B0D6A2E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4352FC30-5542-FB4C-A218-A0798777EBD8}" type="sibTrans" cxnId="{21134A01-907C-0E4D-9381-8E2D0B0D6A2E}">
      <dgm:prSet/>
      <dgm:spPr/>
      <dgm:t>
        <a:bodyPr/>
        <a:lstStyle/>
        <a:p>
          <a:endParaRPr lang="en-US"/>
        </a:p>
      </dgm:t>
    </dgm:pt>
    <dgm:pt modelId="{910021A0-EEB1-024A-A498-8ED7268F7744}">
      <dgm:prSet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b="1" dirty="0"/>
            <a:t>DEFINED LANGUAGES</a:t>
          </a:r>
        </a:p>
      </dgm:t>
    </dgm:pt>
    <dgm:pt modelId="{A3AB01DF-99F4-3344-A655-B377E1833DA5}" type="parTrans" cxnId="{07316CFA-DD5C-7B45-8597-717BF4B35EE7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9C505643-7D2A-DE41-B8B8-1BF8B8E7DC81}" type="sibTrans" cxnId="{07316CFA-DD5C-7B45-8597-717BF4B35EE7}">
      <dgm:prSet/>
      <dgm:spPr/>
      <dgm:t>
        <a:bodyPr/>
        <a:lstStyle/>
        <a:p>
          <a:endParaRPr lang="en-US"/>
        </a:p>
      </dgm:t>
    </dgm:pt>
    <dgm:pt modelId="{1ED0A809-B7EE-7F4F-81C6-49CF5A650C14}">
      <dgm:prSet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b="1" dirty="0"/>
            <a:t>DEFINED PROCESSES</a:t>
          </a:r>
        </a:p>
      </dgm:t>
    </dgm:pt>
    <dgm:pt modelId="{A8E5E835-B81E-4E4B-A19C-3C934D79CC09}" type="parTrans" cxnId="{A3668C7A-AE50-4347-A690-66033806BB60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F0CEDB93-88CF-504C-AAC2-C6FCEDBE31C7}" type="sibTrans" cxnId="{A3668C7A-AE50-4347-A690-66033806BB60}">
      <dgm:prSet/>
      <dgm:spPr/>
      <dgm:t>
        <a:bodyPr/>
        <a:lstStyle/>
        <a:p>
          <a:endParaRPr lang="en-US"/>
        </a:p>
      </dgm:t>
    </dgm:pt>
    <dgm:pt modelId="{6CC61892-3F12-B347-8B9C-62C365EECB32}">
      <dgm:prSet/>
      <dgm:spPr>
        <a:solidFill>
          <a:srgbClr val="92D050">
            <a:alpha val="90000"/>
          </a:srgbClr>
        </a:solidFill>
      </dgm:spPr>
      <dgm:t>
        <a:bodyPr/>
        <a:lstStyle/>
        <a:p>
          <a:r>
            <a:rPr lang="en-US" b="1" dirty="0"/>
            <a:t>DEFINED ROLES</a:t>
          </a:r>
        </a:p>
      </dgm:t>
    </dgm:pt>
    <dgm:pt modelId="{5DE53A7F-F19A-9C4D-8053-82E15EEFF68B}" type="parTrans" cxnId="{390BDDE7-3374-3348-87AF-ADBFAAB3F816}">
      <dgm:prSet/>
      <dgm:spPr>
        <a:ln>
          <a:solidFill>
            <a:schemeClr val="tx1"/>
          </a:solidFill>
        </a:ln>
      </dgm:spPr>
      <dgm:t>
        <a:bodyPr/>
        <a:lstStyle/>
        <a:p>
          <a:endParaRPr lang="en-US"/>
        </a:p>
      </dgm:t>
    </dgm:pt>
    <dgm:pt modelId="{28F6A45B-68B1-914A-881A-797E579BB32E}" type="sibTrans" cxnId="{390BDDE7-3374-3348-87AF-ADBFAAB3F816}">
      <dgm:prSet/>
      <dgm:spPr/>
      <dgm:t>
        <a:bodyPr/>
        <a:lstStyle/>
        <a:p>
          <a:endParaRPr lang="en-US"/>
        </a:p>
      </dgm:t>
    </dgm:pt>
    <dgm:pt modelId="{28018A9B-08AD-0D4E-9A3E-410A6270DA82}" type="pres">
      <dgm:prSet presAssocID="{9C74E7AF-838E-4246-B2C5-F5410090F91A}" presName="hierChild1" presStyleCnt="0">
        <dgm:presLayoutVars>
          <dgm:chPref val="1"/>
          <dgm:dir/>
          <dgm:animOne val="branch"/>
          <dgm:animLvl val="lvl"/>
          <dgm:resizeHandles/>
        </dgm:presLayoutVars>
      </dgm:prSet>
      <dgm:spPr/>
    </dgm:pt>
    <dgm:pt modelId="{0CFC325D-3105-E146-B1F9-2221DE3950FE}" type="pres">
      <dgm:prSet presAssocID="{4F03473C-8006-FA49-A3B5-6A56261918B8}" presName="hierRoot1" presStyleCnt="0"/>
      <dgm:spPr/>
    </dgm:pt>
    <dgm:pt modelId="{C1D1D830-9B9F-A740-8562-55765575D085}" type="pres">
      <dgm:prSet presAssocID="{4F03473C-8006-FA49-A3B5-6A56261918B8}" presName="composite" presStyleCnt="0"/>
      <dgm:spPr/>
    </dgm:pt>
    <dgm:pt modelId="{D365A139-3625-6D45-B4A8-0648B5241A0D}" type="pres">
      <dgm:prSet presAssocID="{4F03473C-8006-FA49-A3B5-6A56261918B8}" presName="background" presStyleLbl="node0" presStyleIdx="0" presStyleCnt="1"/>
      <dgm:spPr>
        <a:solidFill>
          <a:schemeClr val="tx1"/>
        </a:solidFill>
        <a:effectLst/>
      </dgm:spPr>
    </dgm:pt>
    <dgm:pt modelId="{5016630F-8F63-1843-A6A0-9186227155FC}" type="pres">
      <dgm:prSet presAssocID="{4F03473C-8006-FA49-A3B5-6A56261918B8}" presName="text" presStyleLbl="fgAcc0" presStyleIdx="0" presStyleCnt="1">
        <dgm:presLayoutVars>
          <dgm:chPref val="3"/>
        </dgm:presLayoutVars>
      </dgm:prSet>
      <dgm:spPr/>
    </dgm:pt>
    <dgm:pt modelId="{9DD32321-9F45-0B45-8E24-404DFB7DF95E}" type="pres">
      <dgm:prSet presAssocID="{4F03473C-8006-FA49-A3B5-6A56261918B8}" presName="hierChild2" presStyleCnt="0"/>
      <dgm:spPr/>
    </dgm:pt>
    <dgm:pt modelId="{D969774F-B28B-2641-8B67-672E3DEAFE45}" type="pres">
      <dgm:prSet presAssocID="{35F414AD-BC46-3C42-AFC2-B438F86AD8DE}" presName="Name10" presStyleLbl="parChTrans1D2" presStyleIdx="0" presStyleCnt="2"/>
      <dgm:spPr/>
    </dgm:pt>
    <dgm:pt modelId="{0EDFD139-5A0A-D346-98D7-CE7E8C1AECDB}" type="pres">
      <dgm:prSet presAssocID="{C8007067-EC1E-154B-BCC9-53EB81F6A2B9}" presName="hierRoot2" presStyleCnt="0"/>
      <dgm:spPr/>
    </dgm:pt>
    <dgm:pt modelId="{7982D9BA-5F3C-9F46-B5D9-C89920DC108B}" type="pres">
      <dgm:prSet presAssocID="{C8007067-EC1E-154B-BCC9-53EB81F6A2B9}" presName="composite2" presStyleCnt="0"/>
      <dgm:spPr/>
    </dgm:pt>
    <dgm:pt modelId="{E2F21A83-CFC7-3047-8EB4-3C699B6B9297}" type="pres">
      <dgm:prSet presAssocID="{C8007067-EC1E-154B-BCC9-53EB81F6A2B9}" presName="background2" presStyleLbl="node2" presStyleIdx="0" presStyleCnt="2"/>
      <dgm:spPr>
        <a:solidFill>
          <a:schemeClr val="tx1"/>
        </a:solidFill>
      </dgm:spPr>
    </dgm:pt>
    <dgm:pt modelId="{EFDDB230-097D-6E40-94D5-212EA0F4B9EB}" type="pres">
      <dgm:prSet presAssocID="{C8007067-EC1E-154B-BCC9-53EB81F6A2B9}" presName="text2" presStyleLbl="fgAcc2" presStyleIdx="0" presStyleCnt="2">
        <dgm:presLayoutVars>
          <dgm:chPref val="3"/>
        </dgm:presLayoutVars>
      </dgm:prSet>
      <dgm:spPr/>
    </dgm:pt>
    <dgm:pt modelId="{B3FC70CE-6614-7B4F-8E91-5E560750EE0E}" type="pres">
      <dgm:prSet presAssocID="{C8007067-EC1E-154B-BCC9-53EB81F6A2B9}" presName="hierChild3" presStyleCnt="0"/>
      <dgm:spPr/>
    </dgm:pt>
    <dgm:pt modelId="{2AE6047B-BCD2-4249-8EAC-B0BBD8C637D8}" type="pres">
      <dgm:prSet presAssocID="{5DE53A7F-F19A-9C4D-8053-82E15EEFF68B}" presName="Name17" presStyleLbl="parChTrans1D3" presStyleIdx="0" presStyleCnt="3"/>
      <dgm:spPr/>
    </dgm:pt>
    <dgm:pt modelId="{C4832C7E-0325-4E47-87A4-7221441E2F1A}" type="pres">
      <dgm:prSet presAssocID="{6CC61892-3F12-B347-8B9C-62C365EECB32}" presName="hierRoot3" presStyleCnt="0"/>
      <dgm:spPr/>
    </dgm:pt>
    <dgm:pt modelId="{0FC4AE4D-990F-6049-B479-6AEF9F9A48A7}" type="pres">
      <dgm:prSet presAssocID="{6CC61892-3F12-B347-8B9C-62C365EECB32}" presName="composite3" presStyleCnt="0"/>
      <dgm:spPr/>
    </dgm:pt>
    <dgm:pt modelId="{AC75F7FB-9EBD-714C-9B91-6334016C580E}" type="pres">
      <dgm:prSet presAssocID="{6CC61892-3F12-B347-8B9C-62C365EECB32}" presName="background3" presStyleLbl="node3" presStyleIdx="0" presStyleCnt="3"/>
      <dgm:spPr>
        <a:solidFill>
          <a:schemeClr val="tx1"/>
        </a:solidFill>
      </dgm:spPr>
    </dgm:pt>
    <dgm:pt modelId="{00A9AC52-2EF4-FB4B-8374-D235A7E412AC}" type="pres">
      <dgm:prSet presAssocID="{6CC61892-3F12-B347-8B9C-62C365EECB32}" presName="text3" presStyleLbl="fgAcc3" presStyleIdx="0" presStyleCnt="3" custLinFactNeighborX="-22264" custLinFactNeighborY="-2418">
        <dgm:presLayoutVars>
          <dgm:chPref val="3"/>
        </dgm:presLayoutVars>
      </dgm:prSet>
      <dgm:spPr/>
    </dgm:pt>
    <dgm:pt modelId="{E855D966-D17A-1947-B036-3CAAA3185210}" type="pres">
      <dgm:prSet presAssocID="{6CC61892-3F12-B347-8B9C-62C365EECB32}" presName="hierChild4" presStyleCnt="0"/>
      <dgm:spPr/>
    </dgm:pt>
    <dgm:pt modelId="{54DDE84B-3374-7741-9A98-44C2C89D369B}" type="pres">
      <dgm:prSet presAssocID="{16632A39-0463-F446-BF2C-2EB3EDCEB473}" presName="Name10" presStyleLbl="parChTrans1D2" presStyleIdx="1" presStyleCnt="2"/>
      <dgm:spPr/>
    </dgm:pt>
    <dgm:pt modelId="{9F20B9CE-38E2-F447-A687-8F299145101E}" type="pres">
      <dgm:prSet presAssocID="{20D30134-C432-C340-8754-923148D5C169}" presName="hierRoot2" presStyleCnt="0"/>
      <dgm:spPr/>
    </dgm:pt>
    <dgm:pt modelId="{C3E4FA94-69B1-F340-B783-51C31F7962A1}" type="pres">
      <dgm:prSet presAssocID="{20D30134-C432-C340-8754-923148D5C169}" presName="composite2" presStyleCnt="0"/>
      <dgm:spPr/>
    </dgm:pt>
    <dgm:pt modelId="{1D2757CE-F25E-C84D-9560-FBD8D836B522}" type="pres">
      <dgm:prSet presAssocID="{20D30134-C432-C340-8754-923148D5C169}" presName="background2" presStyleLbl="node2" presStyleIdx="1" presStyleCnt="2"/>
      <dgm:spPr>
        <a:solidFill>
          <a:schemeClr val="tx1"/>
        </a:solidFill>
      </dgm:spPr>
    </dgm:pt>
    <dgm:pt modelId="{70299522-2488-8044-9B6B-A3278E592FEE}" type="pres">
      <dgm:prSet presAssocID="{20D30134-C432-C340-8754-923148D5C169}" presName="text2" presStyleLbl="fgAcc2" presStyleIdx="1" presStyleCnt="2">
        <dgm:presLayoutVars>
          <dgm:chPref val="3"/>
        </dgm:presLayoutVars>
      </dgm:prSet>
      <dgm:spPr/>
    </dgm:pt>
    <dgm:pt modelId="{50E66701-2607-0C42-8684-09EE5BC98378}" type="pres">
      <dgm:prSet presAssocID="{20D30134-C432-C340-8754-923148D5C169}" presName="hierChild3" presStyleCnt="0"/>
      <dgm:spPr/>
    </dgm:pt>
    <dgm:pt modelId="{56A24C28-8FE2-1947-B076-3917B47B549F}" type="pres">
      <dgm:prSet presAssocID="{A3AB01DF-99F4-3344-A655-B377E1833DA5}" presName="Name17" presStyleLbl="parChTrans1D3" presStyleIdx="1" presStyleCnt="3"/>
      <dgm:spPr/>
    </dgm:pt>
    <dgm:pt modelId="{0815A01E-00B3-5D4B-B63A-A3824B11DDEA}" type="pres">
      <dgm:prSet presAssocID="{910021A0-EEB1-024A-A498-8ED7268F7744}" presName="hierRoot3" presStyleCnt="0"/>
      <dgm:spPr/>
    </dgm:pt>
    <dgm:pt modelId="{BB8D3979-6387-2F41-8934-E26DCA618404}" type="pres">
      <dgm:prSet presAssocID="{910021A0-EEB1-024A-A498-8ED7268F7744}" presName="composite3" presStyleCnt="0"/>
      <dgm:spPr/>
    </dgm:pt>
    <dgm:pt modelId="{BD9DDD72-6795-2045-ADFE-DFC8D53E3270}" type="pres">
      <dgm:prSet presAssocID="{910021A0-EEB1-024A-A498-8ED7268F7744}" presName="background3" presStyleLbl="node3" presStyleIdx="1" presStyleCnt="3"/>
      <dgm:spPr>
        <a:solidFill>
          <a:schemeClr val="tx1"/>
        </a:solidFill>
      </dgm:spPr>
    </dgm:pt>
    <dgm:pt modelId="{30B47B6C-001F-264D-A8BD-C5599293C0B4}" type="pres">
      <dgm:prSet presAssocID="{910021A0-EEB1-024A-A498-8ED7268F7744}" presName="text3" presStyleLbl="fgAcc3" presStyleIdx="1" presStyleCnt="3" custLinFactNeighborX="-28406" custLinFactNeighborY="-2339">
        <dgm:presLayoutVars>
          <dgm:chPref val="3"/>
        </dgm:presLayoutVars>
      </dgm:prSet>
      <dgm:spPr/>
    </dgm:pt>
    <dgm:pt modelId="{DD678F2D-F9F9-0242-9A16-1389B6DBCC3D}" type="pres">
      <dgm:prSet presAssocID="{910021A0-EEB1-024A-A498-8ED7268F7744}" presName="hierChild4" presStyleCnt="0"/>
      <dgm:spPr/>
    </dgm:pt>
    <dgm:pt modelId="{E98A59BE-9649-BC4B-AFFA-25D1975D5780}" type="pres">
      <dgm:prSet presAssocID="{A8E5E835-B81E-4E4B-A19C-3C934D79CC09}" presName="Name17" presStyleLbl="parChTrans1D3" presStyleIdx="2" presStyleCnt="3"/>
      <dgm:spPr/>
    </dgm:pt>
    <dgm:pt modelId="{C31F34CE-0411-6C44-B3AB-4771ED8A8788}" type="pres">
      <dgm:prSet presAssocID="{1ED0A809-B7EE-7F4F-81C6-49CF5A650C14}" presName="hierRoot3" presStyleCnt="0"/>
      <dgm:spPr/>
    </dgm:pt>
    <dgm:pt modelId="{1492753C-81E2-A644-B466-2F70C9E69392}" type="pres">
      <dgm:prSet presAssocID="{1ED0A809-B7EE-7F4F-81C6-49CF5A650C14}" presName="composite3" presStyleCnt="0"/>
      <dgm:spPr/>
    </dgm:pt>
    <dgm:pt modelId="{6C907689-AF6E-DA4E-AEFF-1317220771C9}" type="pres">
      <dgm:prSet presAssocID="{1ED0A809-B7EE-7F4F-81C6-49CF5A650C14}" presName="background3" presStyleLbl="node3" presStyleIdx="2" presStyleCnt="3"/>
      <dgm:spPr>
        <a:solidFill>
          <a:schemeClr val="tx1"/>
        </a:solidFill>
      </dgm:spPr>
    </dgm:pt>
    <dgm:pt modelId="{7148DFB9-6D6A-7B4E-8814-3E90261DA56B}" type="pres">
      <dgm:prSet presAssocID="{1ED0A809-B7EE-7F4F-81C6-49CF5A650C14}" presName="text3" presStyleLbl="fgAcc3" presStyleIdx="2" presStyleCnt="3" custLinFactNeighborX="-36851" custLinFactNeighborY="-4836">
        <dgm:presLayoutVars>
          <dgm:chPref val="3"/>
        </dgm:presLayoutVars>
      </dgm:prSet>
      <dgm:spPr/>
    </dgm:pt>
    <dgm:pt modelId="{A0872BEA-CC1C-F449-A3B8-87C33F8FC841}" type="pres">
      <dgm:prSet presAssocID="{1ED0A809-B7EE-7F4F-81C6-49CF5A650C14}" presName="hierChild4" presStyleCnt="0"/>
      <dgm:spPr/>
    </dgm:pt>
  </dgm:ptLst>
  <dgm:cxnLst>
    <dgm:cxn modelId="{21134A01-907C-0E4D-9381-8E2D0B0D6A2E}" srcId="{4F03473C-8006-FA49-A3B5-6A56261918B8}" destId="{20D30134-C432-C340-8754-923148D5C169}" srcOrd="1" destOrd="0" parTransId="{16632A39-0463-F446-BF2C-2EB3EDCEB473}" sibTransId="{4352FC30-5542-FB4C-A218-A0798777EBD8}"/>
    <dgm:cxn modelId="{50B22304-BE6A-0F4D-A339-7BC005D500E9}" srcId="{4F03473C-8006-FA49-A3B5-6A56261918B8}" destId="{C8007067-EC1E-154B-BCC9-53EB81F6A2B9}" srcOrd="0" destOrd="0" parTransId="{35F414AD-BC46-3C42-AFC2-B438F86AD8DE}" sibTransId="{F3D41D6E-084A-434B-8F35-F9B522407502}"/>
    <dgm:cxn modelId="{1E2FFC1A-CB3B-164F-AA95-9AD9B74CFFC1}" type="presOf" srcId="{20D30134-C432-C340-8754-923148D5C169}" destId="{70299522-2488-8044-9B6B-A3278E592FEE}" srcOrd="0" destOrd="0" presId="urn:microsoft.com/office/officeart/2005/8/layout/hierarchy1"/>
    <dgm:cxn modelId="{9A4D1044-3998-DD4D-893E-6CDBC879AA38}" type="presOf" srcId="{A3AB01DF-99F4-3344-A655-B377E1833DA5}" destId="{56A24C28-8FE2-1947-B076-3917B47B549F}" srcOrd="0" destOrd="0" presId="urn:microsoft.com/office/officeart/2005/8/layout/hierarchy1"/>
    <dgm:cxn modelId="{D94C464F-3D43-9B4A-917C-B07641234938}" type="presOf" srcId="{1ED0A809-B7EE-7F4F-81C6-49CF5A650C14}" destId="{7148DFB9-6D6A-7B4E-8814-3E90261DA56B}" srcOrd="0" destOrd="0" presId="urn:microsoft.com/office/officeart/2005/8/layout/hierarchy1"/>
    <dgm:cxn modelId="{D9CDB85A-A04D-1447-8736-E37A4C2DF533}" srcId="{9C74E7AF-838E-4246-B2C5-F5410090F91A}" destId="{4F03473C-8006-FA49-A3B5-6A56261918B8}" srcOrd="0" destOrd="0" parTransId="{22FC8567-1A4A-4348-B53C-023D8069FE11}" sibTransId="{BF52342E-5AA3-824A-ACDB-09BE8E21180F}"/>
    <dgm:cxn modelId="{D018FE69-F50B-E444-A337-13D993F42FC7}" type="presOf" srcId="{6CC61892-3F12-B347-8B9C-62C365EECB32}" destId="{00A9AC52-2EF4-FB4B-8374-D235A7E412AC}" srcOrd="0" destOrd="0" presId="urn:microsoft.com/office/officeart/2005/8/layout/hierarchy1"/>
    <dgm:cxn modelId="{A3668C7A-AE50-4347-A690-66033806BB60}" srcId="{20D30134-C432-C340-8754-923148D5C169}" destId="{1ED0A809-B7EE-7F4F-81C6-49CF5A650C14}" srcOrd="1" destOrd="0" parTransId="{A8E5E835-B81E-4E4B-A19C-3C934D79CC09}" sibTransId="{F0CEDB93-88CF-504C-AAC2-C6FCEDBE31C7}"/>
    <dgm:cxn modelId="{FFA5F97E-E07A-6D43-A8E1-34CF62050251}" type="presOf" srcId="{35F414AD-BC46-3C42-AFC2-B438F86AD8DE}" destId="{D969774F-B28B-2641-8B67-672E3DEAFE45}" srcOrd="0" destOrd="0" presId="urn:microsoft.com/office/officeart/2005/8/layout/hierarchy1"/>
    <dgm:cxn modelId="{14E49886-E74A-AF47-BB1F-6FECC3DEB1CF}" type="presOf" srcId="{16632A39-0463-F446-BF2C-2EB3EDCEB473}" destId="{54DDE84B-3374-7741-9A98-44C2C89D369B}" srcOrd="0" destOrd="0" presId="urn:microsoft.com/office/officeart/2005/8/layout/hierarchy1"/>
    <dgm:cxn modelId="{8B2096AB-CEC8-4B4C-88FE-09923837FF36}" type="presOf" srcId="{5DE53A7F-F19A-9C4D-8053-82E15EEFF68B}" destId="{2AE6047B-BCD2-4249-8EAC-B0BBD8C637D8}" srcOrd="0" destOrd="0" presId="urn:microsoft.com/office/officeart/2005/8/layout/hierarchy1"/>
    <dgm:cxn modelId="{1226DDAE-7226-1040-977A-47EE821F767B}" type="presOf" srcId="{C8007067-EC1E-154B-BCC9-53EB81F6A2B9}" destId="{EFDDB230-097D-6E40-94D5-212EA0F4B9EB}" srcOrd="0" destOrd="0" presId="urn:microsoft.com/office/officeart/2005/8/layout/hierarchy1"/>
    <dgm:cxn modelId="{9A1A2EB2-8E9C-7F42-A01E-82F0429E83F4}" type="presOf" srcId="{910021A0-EEB1-024A-A498-8ED7268F7744}" destId="{30B47B6C-001F-264D-A8BD-C5599293C0B4}" srcOrd="0" destOrd="0" presId="urn:microsoft.com/office/officeart/2005/8/layout/hierarchy1"/>
    <dgm:cxn modelId="{78F020B5-D2E3-9242-ACF8-D848EE91FC6A}" type="presOf" srcId="{4F03473C-8006-FA49-A3B5-6A56261918B8}" destId="{5016630F-8F63-1843-A6A0-9186227155FC}" srcOrd="0" destOrd="0" presId="urn:microsoft.com/office/officeart/2005/8/layout/hierarchy1"/>
    <dgm:cxn modelId="{C4A24BDD-ED17-F84E-B5E6-E4E57FBC299C}" type="presOf" srcId="{9C74E7AF-838E-4246-B2C5-F5410090F91A}" destId="{28018A9B-08AD-0D4E-9A3E-410A6270DA82}" srcOrd="0" destOrd="0" presId="urn:microsoft.com/office/officeart/2005/8/layout/hierarchy1"/>
    <dgm:cxn modelId="{390BDDE7-3374-3348-87AF-ADBFAAB3F816}" srcId="{C8007067-EC1E-154B-BCC9-53EB81F6A2B9}" destId="{6CC61892-3F12-B347-8B9C-62C365EECB32}" srcOrd="0" destOrd="0" parTransId="{5DE53A7F-F19A-9C4D-8053-82E15EEFF68B}" sibTransId="{28F6A45B-68B1-914A-881A-797E579BB32E}"/>
    <dgm:cxn modelId="{07316CFA-DD5C-7B45-8597-717BF4B35EE7}" srcId="{20D30134-C432-C340-8754-923148D5C169}" destId="{910021A0-EEB1-024A-A498-8ED7268F7744}" srcOrd="0" destOrd="0" parTransId="{A3AB01DF-99F4-3344-A655-B377E1833DA5}" sibTransId="{9C505643-7D2A-DE41-B8B8-1BF8B8E7DC81}"/>
    <dgm:cxn modelId="{72EDD1FF-5647-D64B-A243-9B8A39E4C536}" type="presOf" srcId="{A8E5E835-B81E-4E4B-A19C-3C934D79CC09}" destId="{E98A59BE-9649-BC4B-AFFA-25D1975D5780}" srcOrd="0" destOrd="0" presId="urn:microsoft.com/office/officeart/2005/8/layout/hierarchy1"/>
    <dgm:cxn modelId="{8E166087-0281-0F4F-B1FC-4823C4A36D6F}" type="presParOf" srcId="{28018A9B-08AD-0D4E-9A3E-410A6270DA82}" destId="{0CFC325D-3105-E146-B1F9-2221DE3950FE}" srcOrd="0" destOrd="0" presId="urn:microsoft.com/office/officeart/2005/8/layout/hierarchy1"/>
    <dgm:cxn modelId="{F3DD8299-2378-7449-A891-A66B0ACA0037}" type="presParOf" srcId="{0CFC325D-3105-E146-B1F9-2221DE3950FE}" destId="{C1D1D830-9B9F-A740-8562-55765575D085}" srcOrd="0" destOrd="0" presId="urn:microsoft.com/office/officeart/2005/8/layout/hierarchy1"/>
    <dgm:cxn modelId="{D30D9DA1-11B6-3247-98AB-243A91B40D79}" type="presParOf" srcId="{C1D1D830-9B9F-A740-8562-55765575D085}" destId="{D365A139-3625-6D45-B4A8-0648B5241A0D}" srcOrd="0" destOrd="0" presId="urn:microsoft.com/office/officeart/2005/8/layout/hierarchy1"/>
    <dgm:cxn modelId="{8AFC210D-350E-C846-B85C-4F81452BDFCB}" type="presParOf" srcId="{C1D1D830-9B9F-A740-8562-55765575D085}" destId="{5016630F-8F63-1843-A6A0-9186227155FC}" srcOrd="1" destOrd="0" presId="urn:microsoft.com/office/officeart/2005/8/layout/hierarchy1"/>
    <dgm:cxn modelId="{9DD7AE19-1348-AD4E-BDA1-1CD89BDB9C50}" type="presParOf" srcId="{0CFC325D-3105-E146-B1F9-2221DE3950FE}" destId="{9DD32321-9F45-0B45-8E24-404DFB7DF95E}" srcOrd="1" destOrd="0" presId="urn:microsoft.com/office/officeart/2005/8/layout/hierarchy1"/>
    <dgm:cxn modelId="{81248DDC-12A4-F54B-8831-9A6220AC62CA}" type="presParOf" srcId="{9DD32321-9F45-0B45-8E24-404DFB7DF95E}" destId="{D969774F-B28B-2641-8B67-672E3DEAFE45}" srcOrd="0" destOrd="0" presId="urn:microsoft.com/office/officeart/2005/8/layout/hierarchy1"/>
    <dgm:cxn modelId="{A59E5D1F-807B-544E-B0DC-A0DCC6F30EBE}" type="presParOf" srcId="{9DD32321-9F45-0B45-8E24-404DFB7DF95E}" destId="{0EDFD139-5A0A-D346-98D7-CE7E8C1AECDB}" srcOrd="1" destOrd="0" presId="urn:microsoft.com/office/officeart/2005/8/layout/hierarchy1"/>
    <dgm:cxn modelId="{656E41FC-3B82-054E-AAF6-3ACB53FF296D}" type="presParOf" srcId="{0EDFD139-5A0A-D346-98D7-CE7E8C1AECDB}" destId="{7982D9BA-5F3C-9F46-B5D9-C89920DC108B}" srcOrd="0" destOrd="0" presId="urn:microsoft.com/office/officeart/2005/8/layout/hierarchy1"/>
    <dgm:cxn modelId="{B098B63D-E880-5443-8971-A05613904466}" type="presParOf" srcId="{7982D9BA-5F3C-9F46-B5D9-C89920DC108B}" destId="{E2F21A83-CFC7-3047-8EB4-3C699B6B9297}" srcOrd="0" destOrd="0" presId="urn:microsoft.com/office/officeart/2005/8/layout/hierarchy1"/>
    <dgm:cxn modelId="{9CA79DE0-8821-B441-BFB9-AC368AD85E07}" type="presParOf" srcId="{7982D9BA-5F3C-9F46-B5D9-C89920DC108B}" destId="{EFDDB230-097D-6E40-94D5-212EA0F4B9EB}" srcOrd="1" destOrd="0" presId="urn:microsoft.com/office/officeart/2005/8/layout/hierarchy1"/>
    <dgm:cxn modelId="{579E9F9F-0A4A-A547-813F-170F16C48393}" type="presParOf" srcId="{0EDFD139-5A0A-D346-98D7-CE7E8C1AECDB}" destId="{B3FC70CE-6614-7B4F-8E91-5E560750EE0E}" srcOrd="1" destOrd="0" presId="urn:microsoft.com/office/officeart/2005/8/layout/hierarchy1"/>
    <dgm:cxn modelId="{3E93982F-DF82-5046-8E2B-6272917DA039}" type="presParOf" srcId="{B3FC70CE-6614-7B4F-8E91-5E560750EE0E}" destId="{2AE6047B-BCD2-4249-8EAC-B0BBD8C637D8}" srcOrd="0" destOrd="0" presId="urn:microsoft.com/office/officeart/2005/8/layout/hierarchy1"/>
    <dgm:cxn modelId="{B6F0F3E7-B522-604E-AC9A-1347212E7E48}" type="presParOf" srcId="{B3FC70CE-6614-7B4F-8E91-5E560750EE0E}" destId="{C4832C7E-0325-4E47-87A4-7221441E2F1A}" srcOrd="1" destOrd="0" presId="urn:microsoft.com/office/officeart/2005/8/layout/hierarchy1"/>
    <dgm:cxn modelId="{C16BC367-9551-7349-B8E6-E166F2CFB6EC}" type="presParOf" srcId="{C4832C7E-0325-4E47-87A4-7221441E2F1A}" destId="{0FC4AE4D-990F-6049-B479-6AEF9F9A48A7}" srcOrd="0" destOrd="0" presId="urn:microsoft.com/office/officeart/2005/8/layout/hierarchy1"/>
    <dgm:cxn modelId="{385C294B-4E8D-2A4E-9883-20CB01AA7D04}" type="presParOf" srcId="{0FC4AE4D-990F-6049-B479-6AEF9F9A48A7}" destId="{AC75F7FB-9EBD-714C-9B91-6334016C580E}" srcOrd="0" destOrd="0" presId="urn:microsoft.com/office/officeart/2005/8/layout/hierarchy1"/>
    <dgm:cxn modelId="{D9863B5B-A4CB-3440-AC3C-610B90C34587}" type="presParOf" srcId="{0FC4AE4D-990F-6049-B479-6AEF9F9A48A7}" destId="{00A9AC52-2EF4-FB4B-8374-D235A7E412AC}" srcOrd="1" destOrd="0" presId="urn:microsoft.com/office/officeart/2005/8/layout/hierarchy1"/>
    <dgm:cxn modelId="{38E25068-27DC-C947-B96C-C772BF415D3F}" type="presParOf" srcId="{C4832C7E-0325-4E47-87A4-7221441E2F1A}" destId="{E855D966-D17A-1947-B036-3CAAA3185210}" srcOrd="1" destOrd="0" presId="urn:microsoft.com/office/officeart/2005/8/layout/hierarchy1"/>
    <dgm:cxn modelId="{75745913-BA92-5146-970F-0661B8F4625B}" type="presParOf" srcId="{9DD32321-9F45-0B45-8E24-404DFB7DF95E}" destId="{54DDE84B-3374-7741-9A98-44C2C89D369B}" srcOrd="2" destOrd="0" presId="urn:microsoft.com/office/officeart/2005/8/layout/hierarchy1"/>
    <dgm:cxn modelId="{9E9829D7-1839-234A-9E9F-6AE20FC3B1C5}" type="presParOf" srcId="{9DD32321-9F45-0B45-8E24-404DFB7DF95E}" destId="{9F20B9CE-38E2-F447-A687-8F299145101E}" srcOrd="3" destOrd="0" presId="urn:microsoft.com/office/officeart/2005/8/layout/hierarchy1"/>
    <dgm:cxn modelId="{D6621F88-722A-EF47-A4F5-9B31C817AEA9}" type="presParOf" srcId="{9F20B9CE-38E2-F447-A687-8F299145101E}" destId="{C3E4FA94-69B1-F340-B783-51C31F7962A1}" srcOrd="0" destOrd="0" presId="urn:microsoft.com/office/officeart/2005/8/layout/hierarchy1"/>
    <dgm:cxn modelId="{055A7FF3-6A5D-CE42-A56D-8BB088836987}" type="presParOf" srcId="{C3E4FA94-69B1-F340-B783-51C31F7962A1}" destId="{1D2757CE-F25E-C84D-9560-FBD8D836B522}" srcOrd="0" destOrd="0" presId="urn:microsoft.com/office/officeart/2005/8/layout/hierarchy1"/>
    <dgm:cxn modelId="{306DAAE4-2F4F-6842-8729-85866D466B37}" type="presParOf" srcId="{C3E4FA94-69B1-F340-B783-51C31F7962A1}" destId="{70299522-2488-8044-9B6B-A3278E592FEE}" srcOrd="1" destOrd="0" presId="urn:microsoft.com/office/officeart/2005/8/layout/hierarchy1"/>
    <dgm:cxn modelId="{55EFC412-3312-CB4D-95CA-AFB9E3587CF4}" type="presParOf" srcId="{9F20B9CE-38E2-F447-A687-8F299145101E}" destId="{50E66701-2607-0C42-8684-09EE5BC98378}" srcOrd="1" destOrd="0" presId="urn:microsoft.com/office/officeart/2005/8/layout/hierarchy1"/>
    <dgm:cxn modelId="{825C6A2B-42BE-6149-B383-56218F350E42}" type="presParOf" srcId="{50E66701-2607-0C42-8684-09EE5BC98378}" destId="{56A24C28-8FE2-1947-B076-3917B47B549F}" srcOrd="0" destOrd="0" presId="urn:microsoft.com/office/officeart/2005/8/layout/hierarchy1"/>
    <dgm:cxn modelId="{EA02E0F7-344F-604E-B5C4-76CB270E8922}" type="presParOf" srcId="{50E66701-2607-0C42-8684-09EE5BC98378}" destId="{0815A01E-00B3-5D4B-B63A-A3824B11DDEA}" srcOrd="1" destOrd="0" presId="urn:microsoft.com/office/officeart/2005/8/layout/hierarchy1"/>
    <dgm:cxn modelId="{CCA98E49-A2D7-4045-AA17-D0D10C5746B2}" type="presParOf" srcId="{0815A01E-00B3-5D4B-B63A-A3824B11DDEA}" destId="{BB8D3979-6387-2F41-8934-E26DCA618404}" srcOrd="0" destOrd="0" presId="urn:microsoft.com/office/officeart/2005/8/layout/hierarchy1"/>
    <dgm:cxn modelId="{26A96C10-F99B-3B42-9289-BCDB2D501A63}" type="presParOf" srcId="{BB8D3979-6387-2F41-8934-E26DCA618404}" destId="{BD9DDD72-6795-2045-ADFE-DFC8D53E3270}" srcOrd="0" destOrd="0" presId="urn:microsoft.com/office/officeart/2005/8/layout/hierarchy1"/>
    <dgm:cxn modelId="{19602766-D4F9-DD4E-9692-2BC867135CBD}" type="presParOf" srcId="{BB8D3979-6387-2F41-8934-E26DCA618404}" destId="{30B47B6C-001F-264D-A8BD-C5599293C0B4}" srcOrd="1" destOrd="0" presId="urn:microsoft.com/office/officeart/2005/8/layout/hierarchy1"/>
    <dgm:cxn modelId="{2CD077EB-70A2-CE46-9980-1102FA302532}" type="presParOf" srcId="{0815A01E-00B3-5D4B-B63A-A3824B11DDEA}" destId="{DD678F2D-F9F9-0242-9A16-1389B6DBCC3D}" srcOrd="1" destOrd="0" presId="urn:microsoft.com/office/officeart/2005/8/layout/hierarchy1"/>
    <dgm:cxn modelId="{E18B154F-B1DF-6645-BBFC-B55E3D970A99}" type="presParOf" srcId="{50E66701-2607-0C42-8684-09EE5BC98378}" destId="{E98A59BE-9649-BC4B-AFFA-25D1975D5780}" srcOrd="2" destOrd="0" presId="urn:microsoft.com/office/officeart/2005/8/layout/hierarchy1"/>
    <dgm:cxn modelId="{2C3B7157-886E-034C-8087-6F6888235DD8}" type="presParOf" srcId="{50E66701-2607-0C42-8684-09EE5BC98378}" destId="{C31F34CE-0411-6C44-B3AB-4771ED8A8788}" srcOrd="3" destOrd="0" presId="urn:microsoft.com/office/officeart/2005/8/layout/hierarchy1"/>
    <dgm:cxn modelId="{5D87CB09-40E3-AE45-B954-9C0122EBA04A}" type="presParOf" srcId="{C31F34CE-0411-6C44-B3AB-4771ED8A8788}" destId="{1492753C-81E2-A644-B466-2F70C9E69392}" srcOrd="0" destOrd="0" presId="urn:microsoft.com/office/officeart/2005/8/layout/hierarchy1"/>
    <dgm:cxn modelId="{88B904D0-C66C-5649-92AE-8E35B35B8D22}" type="presParOf" srcId="{1492753C-81E2-A644-B466-2F70C9E69392}" destId="{6C907689-AF6E-DA4E-AEFF-1317220771C9}" srcOrd="0" destOrd="0" presId="urn:microsoft.com/office/officeart/2005/8/layout/hierarchy1"/>
    <dgm:cxn modelId="{BF9C6547-9BB0-EE45-B8BB-2548DA8F7E74}" type="presParOf" srcId="{1492753C-81E2-A644-B466-2F70C9E69392}" destId="{7148DFB9-6D6A-7B4E-8814-3E90261DA56B}" srcOrd="1" destOrd="0" presId="urn:microsoft.com/office/officeart/2005/8/layout/hierarchy1"/>
    <dgm:cxn modelId="{BC6E76E3-8D45-7A4A-8284-836D2D4EB6EB}" type="presParOf" srcId="{C31F34CE-0411-6C44-B3AB-4771ED8A8788}" destId="{A0872BEA-CC1C-F449-A3B8-87C33F8FC841}" srcOrd="1" destOrd="0" presId="urn:microsoft.com/office/officeart/2005/8/layout/hierarchy1"/>
  </dgm:cxnLst>
  <dgm:bg>
    <a:effectLst>
      <a:outerShdw blurRad="50800" dist="50800" dir="5400000" algn="ctr" rotWithShape="0">
        <a:schemeClr val="tx1"/>
      </a:outerShdw>
    </a:effectLst>
  </dgm:bg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8A59BE-9649-BC4B-AFFA-25D1975D5780}">
      <dsp:nvSpPr>
        <dsp:cNvPr id="0" name=""/>
        <dsp:cNvSpPr/>
      </dsp:nvSpPr>
      <dsp:spPr>
        <a:xfrm>
          <a:off x="8890961" y="3797683"/>
          <a:ext cx="1082253" cy="378834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368"/>
              </a:lnTo>
              <a:lnTo>
                <a:pt x="1082253" y="97368"/>
              </a:lnTo>
              <a:lnTo>
                <a:pt x="1082253" y="378834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A24C28-8FE2-1947-B076-3917B47B549F}">
      <dsp:nvSpPr>
        <dsp:cNvPr id="0" name=""/>
        <dsp:cNvSpPr/>
      </dsp:nvSpPr>
      <dsp:spPr>
        <a:xfrm>
          <a:off x="6152929" y="3797683"/>
          <a:ext cx="2738031" cy="404070"/>
        </a:xfrm>
        <a:custGeom>
          <a:avLst/>
          <a:gdLst/>
          <a:ahLst/>
          <a:cxnLst/>
          <a:rect l="0" t="0" r="0" b="0"/>
          <a:pathLst>
            <a:path>
              <a:moveTo>
                <a:pt x="2738031" y="0"/>
              </a:moveTo>
              <a:lnTo>
                <a:pt x="2738031" y="122603"/>
              </a:lnTo>
              <a:lnTo>
                <a:pt x="0" y="122603"/>
              </a:lnTo>
              <a:lnTo>
                <a:pt x="0" y="404070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DE84B-3374-7741-9A98-44C2C89D369B}">
      <dsp:nvSpPr>
        <dsp:cNvPr id="0" name=""/>
        <dsp:cNvSpPr/>
      </dsp:nvSpPr>
      <dsp:spPr>
        <a:xfrm>
          <a:off x="6096361" y="2123050"/>
          <a:ext cx="2794599" cy="38068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9220"/>
              </a:lnTo>
              <a:lnTo>
                <a:pt x="2794599" y="99220"/>
              </a:lnTo>
              <a:lnTo>
                <a:pt x="2794599" y="380686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E6047B-BCD2-4249-8EAC-B0BBD8C637D8}">
      <dsp:nvSpPr>
        <dsp:cNvPr id="0" name=""/>
        <dsp:cNvSpPr/>
      </dsp:nvSpPr>
      <dsp:spPr>
        <a:xfrm>
          <a:off x="2464871" y="3834263"/>
          <a:ext cx="819252" cy="389484"/>
        </a:xfrm>
        <a:custGeom>
          <a:avLst/>
          <a:gdLst/>
          <a:ahLst/>
          <a:cxnLst/>
          <a:rect l="0" t="0" r="0" b="0"/>
          <a:pathLst>
            <a:path>
              <a:moveTo>
                <a:pt x="819252" y="0"/>
              </a:moveTo>
              <a:lnTo>
                <a:pt x="819252" y="108018"/>
              </a:lnTo>
              <a:lnTo>
                <a:pt x="0" y="108018"/>
              </a:lnTo>
              <a:lnTo>
                <a:pt x="0" y="389484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69774F-B28B-2641-8B67-672E3DEAFE45}">
      <dsp:nvSpPr>
        <dsp:cNvPr id="0" name=""/>
        <dsp:cNvSpPr/>
      </dsp:nvSpPr>
      <dsp:spPr>
        <a:xfrm>
          <a:off x="3284124" y="2123050"/>
          <a:ext cx="2812237" cy="380686"/>
        </a:xfrm>
        <a:custGeom>
          <a:avLst/>
          <a:gdLst/>
          <a:ahLst/>
          <a:cxnLst/>
          <a:rect l="0" t="0" r="0" b="0"/>
          <a:pathLst>
            <a:path>
              <a:moveTo>
                <a:pt x="2812237" y="0"/>
              </a:moveTo>
              <a:lnTo>
                <a:pt x="2812237" y="99220"/>
              </a:lnTo>
              <a:lnTo>
                <a:pt x="0" y="99220"/>
              </a:lnTo>
              <a:lnTo>
                <a:pt x="0" y="380686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65A139-3625-6D45-B4A8-0648B5241A0D}">
      <dsp:nvSpPr>
        <dsp:cNvPr id="0" name=""/>
        <dsp:cNvSpPr/>
      </dsp:nvSpPr>
      <dsp:spPr>
        <a:xfrm>
          <a:off x="3912871" y="505940"/>
          <a:ext cx="4366978" cy="1617109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16630F-8F63-1843-A6A0-9186227155FC}">
      <dsp:nvSpPr>
        <dsp:cNvPr id="0" name=""/>
        <dsp:cNvSpPr/>
      </dsp:nvSpPr>
      <dsp:spPr>
        <a:xfrm>
          <a:off x="4250463" y="826652"/>
          <a:ext cx="4366978" cy="1617109"/>
        </a:xfrm>
        <a:prstGeom prst="roundRect">
          <a:avLst>
            <a:gd name="adj" fmla="val 10000"/>
          </a:avLst>
        </a:prstGeom>
        <a:solidFill>
          <a:srgbClr val="7DE3FF">
            <a:alpha val="89804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90500" tIns="190500" rIns="190500" bIns="190500" numCol="1" spcCol="1270" anchor="ctr" anchorCtr="0">
          <a:noAutofit/>
        </a:bodyPr>
        <a:lstStyle/>
        <a:p>
          <a:pPr marL="0" lvl="0" indent="0" algn="ctr" defTabSz="2222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5000" b="1" kern="1200" dirty="0"/>
            <a:t>GIVING CONTROL</a:t>
          </a:r>
        </a:p>
      </dsp:txBody>
      <dsp:txXfrm>
        <a:off x="4297827" y="874016"/>
        <a:ext cx="4272250" cy="1522381"/>
      </dsp:txXfrm>
    </dsp:sp>
    <dsp:sp modelId="{E2F21A83-CFC7-3047-8EB4-3C699B6B9297}">
      <dsp:nvSpPr>
        <dsp:cNvPr id="0" name=""/>
        <dsp:cNvSpPr/>
      </dsp:nvSpPr>
      <dsp:spPr>
        <a:xfrm>
          <a:off x="1440547" y="2503737"/>
          <a:ext cx="3687154" cy="1330526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DDB230-097D-6E40-94D5-212EA0F4B9EB}">
      <dsp:nvSpPr>
        <dsp:cNvPr id="0" name=""/>
        <dsp:cNvSpPr/>
      </dsp:nvSpPr>
      <dsp:spPr>
        <a:xfrm>
          <a:off x="1778138" y="2824449"/>
          <a:ext cx="3687154" cy="1330526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3350" tIns="133350" rIns="133350" bIns="133350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500" b="1" kern="1200" dirty="0"/>
            <a:t>TECHNICAL COMPETENCY</a:t>
          </a:r>
        </a:p>
      </dsp:txBody>
      <dsp:txXfrm>
        <a:off x="1817108" y="2863419"/>
        <a:ext cx="3609214" cy="1252586"/>
      </dsp:txXfrm>
    </dsp:sp>
    <dsp:sp modelId="{AC75F7FB-9EBD-714C-9B91-6334016C580E}">
      <dsp:nvSpPr>
        <dsp:cNvPr id="0" name=""/>
        <dsp:cNvSpPr/>
      </dsp:nvSpPr>
      <dsp:spPr>
        <a:xfrm>
          <a:off x="1253021" y="4223748"/>
          <a:ext cx="2423699" cy="1682822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A9AC52-2EF4-FB4B-8374-D235A7E412AC}">
      <dsp:nvSpPr>
        <dsp:cNvPr id="0" name=""/>
        <dsp:cNvSpPr/>
      </dsp:nvSpPr>
      <dsp:spPr>
        <a:xfrm>
          <a:off x="1590613" y="4544460"/>
          <a:ext cx="2423699" cy="1682822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52400" tIns="152400" rIns="152400" bIns="152400" numCol="1" spcCol="1270" anchor="ctr" anchorCtr="0">
          <a:noAutofit/>
        </a:bodyPr>
        <a:lstStyle/>
        <a:p>
          <a:pPr marL="0" lvl="0" indent="0" algn="ctr" defTabSz="1778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000" b="1" kern="1200" dirty="0"/>
            <a:t>DEFINED ROLES</a:t>
          </a:r>
        </a:p>
      </dsp:txBody>
      <dsp:txXfrm>
        <a:off x="1639901" y="4593748"/>
        <a:ext cx="2325123" cy="1584246"/>
      </dsp:txXfrm>
    </dsp:sp>
    <dsp:sp modelId="{1D2757CE-F25E-C84D-9560-FBD8D836B522}">
      <dsp:nvSpPr>
        <dsp:cNvPr id="0" name=""/>
        <dsp:cNvSpPr/>
      </dsp:nvSpPr>
      <dsp:spPr>
        <a:xfrm>
          <a:off x="7029746" y="2503737"/>
          <a:ext cx="3722429" cy="1293946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299522-2488-8044-9B6B-A3278E592FEE}">
      <dsp:nvSpPr>
        <dsp:cNvPr id="0" name=""/>
        <dsp:cNvSpPr/>
      </dsp:nvSpPr>
      <dsp:spPr>
        <a:xfrm>
          <a:off x="7367337" y="2824449"/>
          <a:ext cx="3722429" cy="1293946"/>
        </a:xfrm>
        <a:prstGeom prst="roundRect">
          <a:avLst>
            <a:gd name="adj" fmla="val 10000"/>
          </a:avLst>
        </a:prstGeom>
        <a:solidFill>
          <a:srgbClr val="FFFF00">
            <a:alpha val="90000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1450" tIns="171450" rIns="171450" bIns="171450" numCol="1" spcCol="1270" anchor="ctr" anchorCtr="0">
          <a:noAutofit/>
        </a:bodyPr>
        <a:lstStyle/>
        <a:p>
          <a:pPr marL="0" lvl="0" indent="0" algn="ctr" defTabSz="2000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500" b="1" kern="1200" dirty="0"/>
            <a:t>CLARITY</a:t>
          </a:r>
        </a:p>
      </dsp:txBody>
      <dsp:txXfrm>
        <a:off x="7405235" y="2862347"/>
        <a:ext cx="3646633" cy="1218150"/>
      </dsp:txXfrm>
    </dsp:sp>
    <dsp:sp modelId="{BD9DDD72-6795-2045-ADFE-DFC8D53E3270}">
      <dsp:nvSpPr>
        <dsp:cNvPr id="0" name=""/>
        <dsp:cNvSpPr/>
      </dsp:nvSpPr>
      <dsp:spPr>
        <a:xfrm>
          <a:off x="4288615" y="4201754"/>
          <a:ext cx="3728627" cy="1683382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B47B6C-001F-264D-A8BD-C5599293C0B4}">
      <dsp:nvSpPr>
        <dsp:cNvPr id="0" name=""/>
        <dsp:cNvSpPr/>
      </dsp:nvSpPr>
      <dsp:spPr>
        <a:xfrm>
          <a:off x="4626206" y="4522465"/>
          <a:ext cx="3728627" cy="1683382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86690" tIns="186690" rIns="186690" bIns="186690" numCol="1" spcCol="1270" anchor="ctr" anchorCtr="0">
          <a:noAutofit/>
        </a:bodyPr>
        <a:lstStyle/>
        <a:p>
          <a:pPr marL="0" lvl="0" indent="0" algn="ctr" defTabSz="21780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4900" b="1" kern="1200" dirty="0"/>
            <a:t>DEFINED </a:t>
          </a:r>
          <a:r>
            <a:rPr lang="en-US" sz="4100" b="1" kern="1200" dirty="0"/>
            <a:t>LANGUAGES</a:t>
          </a:r>
        </a:p>
      </dsp:txBody>
      <dsp:txXfrm>
        <a:off x="4675511" y="4571770"/>
        <a:ext cx="3630017" cy="1584772"/>
      </dsp:txXfrm>
    </dsp:sp>
    <dsp:sp modelId="{6C907689-AF6E-DA4E-AEFF-1317220771C9}">
      <dsp:nvSpPr>
        <dsp:cNvPr id="0" name=""/>
        <dsp:cNvSpPr/>
      </dsp:nvSpPr>
      <dsp:spPr>
        <a:xfrm>
          <a:off x="8455314" y="4176518"/>
          <a:ext cx="3035799" cy="1683382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48DFB9-6D6A-7B4E-8814-3E90261DA56B}">
      <dsp:nvSpPr>
        <dsp:cNvPr id="0" name=""/>
        <dsp:cNvSpPr/>
      </dsp:nvSpPr>
      <dsp:spPr>
        <a:xfrm>
          <a:off x="8792905" y="4497230"/>
          <a:ext cx="3035799" cy="1683382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44780" tIns="144780" rIns="144780" bIns="144780" numCol="1" spcCol="1270" anchor="ctr" anchorCtr="0">
          <a:noAutofit/>
        </a:bodyPr>
        <a:lstStyle/>
        <a:p>
          <a:pPr marL="0" lvl="0" indent="0" algn="ctr" defTabSz="1689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800" b="1" kern="1200" dirty="0"/>
            <a:t>DEFINED PROCESSES</a:t>
          </a:r>
        </a:p>
      </dsp:txBody>
      <dsp:txXfrm>
        <a:off x="8842210" y="4546535"/>
        <a:ext cx="2937189" cy="158477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E98A59BE-9649-BC4B-AFFA-25D1975D5780}">
      <dsp:nvSpPr>
        <dsp:cNvPr id="0" name=""/>
        <dsp:cNvSpPr/>
      </dsp:nvSpPr>
      <dsp:spPr>
        <a:xfrm>
          <a:off x="14509032" y="9059664"/>
          <a:ext cx="1407695" cy="1509376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971838"/>
              </a:lnTo>
              <a:lnTo>
                <a:pt x="1407695" y="971838"/>
              </a:lnTo>
              <a:lnTo>
                <a:pt x="1407695" y="1509376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6A24C28-8FE2-1947-B076-3917B47B549F}">
      <dsp:nvSpPr>
        <dsp:cNvPr id="0" name=""/>
        <dsp:cNvSpPr/>
      </dsp:nvSpPr>
      <dsp:spPr>
        <a:xfrm>
          <a:off x="9314792" y="9059664"/>
          <a:ext cx="5194239" cy="1601380"/>
        </a:xfrm>
        <a:custGeom>
          <a:avLst/>
          <a:gdLst/>
          <a:ahLst/>
          <a:cxnLst/>
          <a:rect l="0" t="0" r="0" b="0"/>
          <a:pathLst>
            <a:path>
              <a:moveTo>
                <a:pt x="5194239" y="0"/>
              </a:moveTo>
              <a:lnTo>
                <a:pt x="5194239" y="1063842"/>
              </a:lnTo>
              <a:lnTo>
                <a:pt x="0" y="1063842"/>
              </a:lnTo>
              <a:lnTo>
                <a:pt x="0" y="1601380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4DDE84B-3374-7741-9A98-44C2C89D369B}">
      <dsp:nvSpPr>
        <dsp:cNvPr id="0" name=""/>
        <dsp:cNvSpPr/>
      </dsp:nvSpPr>
      <dsp:spPr>
        <a:xfrm>
          <a:off x="9190063" y="3687506"/>
          <a:ext cx="5318968" cy="1687563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150025"/>
              </a:lnTo>
              <a:lnTo>
                <a:pt x="5318968" y="1150025"/>
              </a:lnTo>
              <a:lnTo>
                <a:pt x="5318968" y="1687563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AE6047B-BCD2-4249-8EAC-B0BBD8C637D8}">
      <dsp:nvSpPr>
        <dsp:cNvPr id="0" name=""/>
        <dsp:cNvSpPr/>
      </dsp:nvSpPr>
      <dsp:spPr>
        <a:xfrm>
          <a:off x="2579224" y="9059664"/>
          <a:ext cx="1291870" cy="1598470"/>
        </a:xfrm>
        <a:custGeom>
          <a:avLst/>
          <a:gdLst/>
          <a:ahLst/>
          <a:cxnLst/>
          <a:rect l="0" t="0" r="0" b="0"/>
          <a:pathLst>
            <a:path>
              <a:moveTo>
                <a:pt x="1291870" y="0"/>
              </a:moveTo>
              <a:lnTo>
                <a:pt x="1291870" y="1060931"/>
              </a:lnTo>
              <a:lnTo>
                <a:pt x="0" y="1060931"/>
              </a:lnTo>
              <a:lnTo>
                <a:pt x="0" y="1598470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969774F-B28B-2641-8B67-672E3DEAFE45}">
      <dsp:nvSpPr>
        <dsp:cNvPr id="0" name=""/>
        <dsp:cNvSpPr/>
      </dsp:nvSpPr>
      <dsp:spPr>
        <a:xfrm>
          <a:off x="3871095" y="3687506"/>
          <a:ext cx="5318968" cy="1687563"/>
        </a:xfrm>
        <a:custGeom>
          <a:avLst/>
          <a:gdLst/>
          <a:ahLst/>
          <a:cxnLst/>
          <a:rect l="0" t="0" r="0" b="0"/>
          <a:pathLst>
            <a:path>
              <a:moveTo>
                <a:pt x="5318968" y="0"/>
              </a:moveTo>
              <a:lnTo>
                <a:pt x="5318968" y="1150025"/>
              </a:lnTo>
              <a:lnTo>
                <a:pt x="0" y="1150025"/>
              </a:lnTo>
              <a:lnTo>
                <a:pt x="0" y="1687563"/>
              </a:lnTo>
            </a:path>
          </a:pathLst>
        </a:custGeom>
        <a:noFill/>
        <a:ln w="19050" cap="rnd" cmpd="sng" algn="ctr">
          <a:solidFill>
            <a:schemeClr val="tx1"/>
          </a:solidFill>
          <a:prstDash val="solid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D365A139-3625-6D45-B4A8-0648B5241A0D}">
      <dsp:nvSpPr>
        <dsp:cNvPr id="0" name=""/>
        <dsp:cNvSpPr/>
      </dsp:nvSpPr>
      <dsp:spPr>
        <a:xfrm>
          <a:off x="6288808" y="2911"/>
          <a:ext cx="5802510" cy="3684594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016630F-8F63-1843-A6A0-9186227155FC}">
      <dsp:nvSpPr>
        <dsp:cNvPr id="0" name=""/>
        <dsp:cNvSpPr/>
      </dsp:nvSpPr>
      <dsp:spPr>
        <a:xfrm>
          <a:off x="6933531" y="615399"/>
          <a:ext cx="5802510" cy="3684594"/>
        </a:xfrm>
        <a:prstGeom prst="roundRect">
          <a:avLst>
            <a:gd name="adj" fmla="val 10000"/>
          </a:avLst>
        </a:prstGeom>
        <a:solidFill>
          <a:srgbClr val="7DE3FF">
            <a:alpha val="89804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23850" tIns="323850" rIns="323850" bIns="323850" numCol="1" spcCol="1270" anchor="ctr" anchorCtr="0">
          <a:noAutofit/>
        </a:bodyPr>
        <a:lstStyle/>
        <a:p>
          <a:pPr marL="0" lvl="0" indent="0" algn="ctr" defTabSz="3778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8500" b="1" kern="1200" dirty="0"/>
            <a:t>CONTROL</a:t>
          </a:r>
        </a:p>
      </dsp:txBody>
      <dsp:txXfrm>
        <a:off x="7041449" y="723317"/>
        <a:ext cx="5586674" cy="3468758"/>
      </dsp:txXfrm>
    </dsp:sp>
    <dsp:sp modelId="{E2F21A83-CFC7-3047-8EB4-3C699B6B9297}">
      <dsp:nvSpPr>
        <dsp:cNvPr id="0" name=""/>
        <dsp:cNvSpPr/>
      </dsp:nvSpPr>
      <dsp:spPr>
        <a:xfrm>
          <a:off x="969840" y="5375069"/>
          <a:ext cx="5802510" cy="3684594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EFDDB230-097D-6E40-94D5-212EA0F4B9EB}">
      <dsp:nvSpPr>
        <dsp:cNvPr id="0" name=""/>
        <dsp:cNvSpPr/>
      </dsp:nvSpPr>
      <dsp:spPr>
        <a:xfrm>
          <a:off x="1614563" y="5987556"/>
          <a:ext cx="5802510" cy="3684594"/>
        </a:xfrm>
        <a:prstGeom prst="roundRect">
          <a:avLst>
            <a:gd name="adj" fmla="val 10000"/>
          </a:avLst>
        </a:prstGeom>
        <a:solidFill>
          <a:srgbClr val="FFC000">
            <a:alpha val="90000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36220" tIns="236220" rIns="236220" bIns="236220" numCol="1" spcCol="1270" anchor="ctr" anchorCtr="0">
          <a:noAutofit/>
        </a:bodyPr>
        <a:lstStyle/>
        <a:p>
          <a:pPr marL="0" lvl="0" indent="0" algn="ctr" defTabSz="2755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200" b="1" kern="1200" dirty="0"/>
            <a:t>TECHNICAL COMPETENCY</a:t>
          </a:r>
        </a:p>
      </dsp:txBody>
      <dsp:txXfrm>
        <a:off x="1722481" y="6095474"/>
        <a:ext cx="5586674" cy="3468758"/>
      </dsp:txXfrm>
    </dsp:sp>
    <dsp:sp modelId="{AC75F7FB-9EBD-714C-9B91-6334016C580E}">
      <dsp:nvSpPr>
        <dsp:cNvPr id="0" name=""/>
        <dsp:cNvSpPr/>
      </dsp:nvSpPr>
      <dsp:spPr>
        <a:xfrm>
          <a:off x="-322030" y="10658134"/>
          <a:ext cx="5802510" cy="3684594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0A9AC52-2EF4-FB4B-8374-D235A7E412AC}">
      <dsp:nvSpPr>
        <dsp:cNvPr id="0" name=""/>
        <dsp:cNvSpPr/>
      </dsp:nvSpPr>
      <dsp:spPr>
        <a:xfrm>
          <a:off x="322692" y="11270621"/>
          <a:ext cx="5802510" cy="3684594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1" kern="1200" dirty="0"/>
            <a:t>DEFINED ROLES</a:t>
          </a:r>
        </a:p>
      </dsp:txBody>
      <dsp:txXfrm>
        <a:off x="430610" y="11378539"/>
        <a:ext cx="5586674" cy="3468758"/>
      </dsp:txXfrm>
    </dsp:sp>
    <dsp:sp modelId="{1D2757CE-F25E-C84D-9560-FBD8D836B522}">
      <dsp:nvSpPr>
        <dsp:cNvPr id="0" name=""/>
        <dsp:cNvSpPr/>
      </dsp:nvSpPr>
      <dsp:spPr>
        <a:xfrm>
          <a:off x="11607776" y="5375069"/>
          <a:ext cx="5802510" cy="3684594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0299522-2488-8044-9B6B-A3278E592FEE}">
      <dsp:nvSpPr>
        <dsp:cNvPr id="0" name=""/>
        <dsp:cNvSpPr/>
      </dsp:nvSpPr>
      <dsp:spPr>
        <a:xfrm>
          <a:off x="12252500" y="5987556"/>
          <a:ext cx="5802510" cy="3684594"/>
        </a:xfrm>
        <a:prstGeom prst="roundRect">
          <a:avLst>
            <a:gd name="adj" fmla="val 10000"/>
          </a:avLst>
        </a:prstGeom>
        <a:solidFill>
          <a:srgbClr val="FFFF00">
            <a:alpha val="90000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1" kern="1200" dirty="0"/>
            <a:t>CLARITY</a:t>
          </a:r>
        </a:p>
      </dsp:txBody>
      <dsp:txXfrm>
        <a:off x="12360418" y="6095474"/>
        <a:ext cx="5586674" cy="3468758"/>
      </dsp:txXfrm>
    </dsp:sp>
    <dsp:sp modelId="{BD9DDD72-6795-2045-ADFE-DFC8D53E3270}">
      <dsp:nvSpPr>
        <dsp:cNvPr id="0" name=""/>
        <dsp:cNvSpPr/>
      </dsp:nvSpPr>
      <dsp:spPr>
        <a:xfrm>
          <a:off x="6413536" y="10661044"/>
          <a:ext cx="5802510" cy="3684594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0B47B6C-001F-264D-A8BD-C5599293C0B4}">
      <dsp:nvSpPr>
        <dsp:cNvPr id="0" name=""/>
        <dsp:cNvSpPr/>
      </dsp:nvSpPr>
      <dsp:spPr>
        <a:xfrm>
          <a:off x="7058260" y="11273532"/>
          <a:ext cx="5802510" cy="3684594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1" kern="1200" dirty="0"/>
            <a:t>DEFINED LANGUAGES</a:t>
          </a:r>
        </a:p>
      </dsp:txBody>
      <dsp:txXfrm>
        <a:off x="7166178" y="11381450"/>
        <a:ext cx="5586674" cy="3468758"/>
      </dsp:txXfrm>
    </dsp:sp>
    <dsp:sp modelId="{6C907689-AF6E-DA4E-AEFF-1317220771C9}">
      <dsp:nvSpPr>
        <dsp:cNvPr id="0" name=""/>
        <dsp:cNvSpPr/>
      </dsp:nvSpPr>
      <dsp:spPr>
        <a:xfrm>
          <a:off x="13015472" y="10569040"/>
          <a:ext cx="5802510" cy="3684594"/>
        </a:xfrm>
        <a:prstGeom prst="roundRect">
          <a:avLst>
            <a:gd name="adj" fmla="val 10000"/>
          </a:avLst>
        </a:prstGeom>
        <a:solidFill>
          <a:schemeClr val="tx1"/>
        </a:solidFill>
        <a:ln w="19050" cap="rnd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148DFB9-6D6A-7B4E-8814-3E90261DA56B}">
      <dsp:nvSpPr>
        <dsp:cNvPr id="0" name=""/>
        <dsp:cNvSpPr/>
      </dsp:nvSpPr>
      <dsp:spPr>
        <a:xfrm>
          <a:off x="13660195" y="11181527"/>
          <a:ext cx="5802510" cy="3684594"/>
        </a:xfrm>
        <a:prstGeom prst="roundRect">
          <a:avLst>
            <a:gd name="adj" fmla="val 10000"/>
          </a:avLst>
        </a:prstGeom>
        <a:solidFill>
          <a:srgbClr val="92D050">
            <a:alpha val="90000"/>
          </a:srgbClr>
        </a:solidFill>
        <a:ln w="19050" cap="rnd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247650" tIns="247650" rIns="247650" bIns="247650" numCol="1" spcCol="1270" anchor="ctr" anchorCtr="0">
          <a:noAutofit/>
        </a:bodyPr>
        <a:lstStyle/>
        <a:p>
          <a:pPr marL="0" lvl="0" indent="0" algn="ctr" defTabSz="2889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6500" b="1" kern="1200" dirty="0"/>
            <a:t>DEFINED PROCESSES</a:t>
          </a:r>
        </a:p>
      </dsp:txBody>
      <dsp:txXfrm>
        <a:off x="13768113" y="11289445"/>
        <a:ext cx="5586674" cy="3468758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ierarchy1">
  <dgm:title val=""/>
  <dgm:desc val=""/>
  <dgm:catLst>
    <dgm:cat type="hierarchy" pri="2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" destId="22" srcOrd="1" destOrd="0"/>
        <dgm:cxn modelId="33" srcId="3" destId="31" srcOrd="0" destOrd="0"/>
      </dgm:cxnLst>
      <dgm:bg/>
      <dgm:whole/>
    </dgm:dataModel>
  </dgm:sampData>
  <dgm:styleData>
    <dgm:dataModel>
      <dgm:ptLst>
        <dgm:pt modelId="0" type="doc"/>
        <dgm:pt modelId="1"/>
        <dgm:pt modelId="11"/>
        <dgm:pt modelId="12"/>
      </dgm:ptLst>
      <dgm:cxnLst>
        <dgm:cxn modelId="2" srcId="0" destId="1" srcOrd="0" destOrd="0"/>
        <dgm:cxn modelId="13" srcId="1" destId="11" srcOrd="0" destOrd="0"/>
        <dgm:cxn modelId="14" srcId="1" destId="1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21"/>
        <dgm:pt modelId="211"/>
        <dgm:pt modelId="3"/>
        <dgm:pt modelId="31"/>
        <dgm:pt modelId="311"/>
      </dgm:ptLst>
      <dgm:cxnLst>
        <dgm:cxn modelId="4" srcId="0" destId="1" srcOrd="0" destOrd="0"/>
        <dgm:cxn modelId="5" srcId="1" destId="2" srcOrd="0" destOrd="0"/>
        <dgm:cxn modelId="6" srcId="1" destId="3" srcOrd="1" destOrd="0"/>
        <dgm:cxn modelId="23" srcId="2" destId="21" srcOrd="0" destOrd="0"/>
        <dgm:cxn modelId="24" srcId="21" destId="211" srcOrd="0" destOrd="0"/>
        <dgm:cxn modelId="33" srcId="3" destId="31" srcOrd="0" destOrd="0"/>
        <dgm:cxn modelId="34" srcId="31" destId="311" srcOrd="0" destOrd="0"/>
      </dgm:cxnLst>
      <dgm:bg/>
      <dgm:whole/>
    </dgm:dataModel>
  </dgm:clrData>
  <dgm:layoutNode name="hierChild1">
    <dgm:varLst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primFontSz" for="des" ptType="node" op="equ" val="65"/>
      <dgm:constr type="w" for="des" forName="composite" refType="w"/>
      <dgm:constr type="h" for="des" forName="composite" refType="w" refFor="des" refForName="composite" fact="0.667"/>
      <dgm:constr type="w" for="des" forName="composite2" refType="w" refFor="des" refForName="composite"/>
      <dgm:constr type="h" for="des" forName="composite2" refType="h" refFor="des" refForName="composite"/>
      <dgm:constr type="w" for="des" forName="composite3" refType="w" refFor="des" refForName="composite"/>
      <dgm:constr type="h" for="des" forName="composite3" refType="h" refFor="des" refForName="composite"/>
      <dgm:constr type="w" for="des" forName="composite4" refType="w" refFor="des" refForName="composite"/>
      <dgm:constr type="h" for="des" forName="composite4" refType="h" refFor="des" refForName="composite"/>
      <dgm:constr type="w" for="des" forName="composite5" refType="w" refFor="des" refForName="composite"/>
      <dgm:constr type="h" for="des" forName="composite5" refType="h" refFor="des" refForName="composite"/>
      <dgm:constr type="sibSp" refType="w" refFor="des" refForName="composite" fact="0.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p" for="des" forName="hierRoot1" refType="h" refFor="des" refForName="composite" fact="0.25"/>
      <dgm:constr type="sp" for="des" forName="hierRoot2" refType="sp" refFor="des" refForName="hierRoot1"/>
      <dgm:constr type="sp" for="des" forName="hierRoot3" refType="sp" refFor="des" refForName="hierRoot1"/>
      <dgm:constr type="sp" for="des" forName="hierRoot4" refType="sp" refFor="des" refForName="hierRoot1"/>
      <dgm:constr type="sp" for="des" forName="hierRoot5" refType="sp" refFor="des" refForName="hierRoot1"/>
    </dgm:constrLst>
    <dgm:ruleLst/>
    <dgm:forEach name="Name3" axis="ch">
      <dgm:forEach name="Name4" axis="self" ptType="node">
        <dgm:layoutNode name="hierRoot1">
          <dgm:alg type="hierRoot"/>
          <dgm:shape xmlns:r="http://schemas.openxmlformats.org/officeDocument/2006/relationships" r:blip="">
            <dgm:adjLst/>
          </dgm:shape>
          <dgm:presOf/>
          <dgm:constrLst>
            <dgm:constr type="bendDist" for="des" ptType="parTrans" refType="sp" fact="0.5"/>
          </dgm:constrLst>
          <dgm:ruleLst/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onstrLst>
              <dgm:constr type="w" for="ch" forName="background" refType="w" fact="0.9"/>
              <dgm:constr type="h" for="ch" forName="background" refType="w" refFor="ch" refForName="background" fact="0.635"/>
              <dgm:constr type="t" for="ch" forName="background"/>
              <dgm:constr type="l" for="ch" forName="background"/>
              <dgm:constr type="w" for="ch" forName="text" refType="w" fact="0.9"/>
              <dgm:constr type="h" for="ch" forName="text" refType="w" refFor="ch" refForName="text" fact="0.635"/>
              <dgm:constr type="t" for="ch" forName="text" refType="w" fact="0.095"/>
              <dgm:constr type="l" for="ch" forName="text" refType="w" fact="0.1"/>
            </dgm:constrLst>
            <dgm:ruleLst/>
            <dgm:layoutNode name="background" styleLbl="node0" moveWith="text"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/>
              <dgm:constrLst/>
              <dgm:ruleLst/>
            </dgm:layoutNode>
            <dgm:layoutNode name="text" styleLbl="fgAcc0">
              <dgm:varLst>
                <dgm:chPref val="3"/>
              </dgm:varLst>
              <dgm:alg type="tx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self"/>
              <dgm:constrLst>
                <dgm:constr type="tMarg" refType="primFontSz" fact="0.3"/>
                <dgm:constr type="bMarg" refType="primFontSz" fact="0.3"/>
                <dgm:constr type="lMarg" refType="primFontSz" fact="0.3"/>
                <dgm:constr type="rMarg" refType="primFontSz" fact="0.3"/>
              </dgm:constrLst>
              <dgm:ruleLst>
                <dgm:rule type="primFontSz" val="5" fact="NaN" max="NaN"/>
              </dgm:ruleLst>
            </dgm:layoutNode>
          </dgm:layoutNode>
          <dgm:layoutNode name="hierChild2">
            <dgm:choose name="Name5">
              <dgm:if name="Name6" func="var" arg="dir" op="equ" val="norm">
                <dgm:alg type="hierChild">
                  <dgm:param type="linDir" val="fromL"/>
                </dgm:alg>
              </dgm:if>
              <dgm:else name="Name7">
                <dgm:alg type="hierChild">
                  <dgm:param type="linDir" val="fromR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Name8" axis="ch">
              <dgm:forEach name="Name9" axis="self" ptType="parTrans" cnt="1">
                <dgm:layoutNode name="Name10">
                  <dgm:alg type="conn">
                    <dgm:param type="dim" val="1D"/>
                    <dgm:param type="endSty" val="noArr"/>
                    <dgm:param type="connRout" val="bend"/>
                    <dgm:param type="bendPt" val="end"/>
                    <dgm:param type="begPts" val="bCtr"/>
                    <dgm:param type="endPts" val="tCtr"/>
                    <dgm:param type="srcNode" val="background"/>
                    <dgm:param type="dstNode" val="background2"/>
                  </dgm:alg>
                  <dgm:shape xmlns:r="http://schemas.openxmlformats.org/officeDocument/2006/relationships" type="conn" r:blip="" zOrderOff="-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forEach name="Name11" axis="self" ptType="node">
                <dgm:layoutNode name="hierRoot2">
                  <dgm:alg type="hierRoot"/>
                  <dgm:shape xmlns:r="http://schemas.openxmlformats.org/officeDocument/2006/relationships" r:blip="">
                    <dgm:adjLst/>
                  </dgm:shape>
                  <dgm:presOf/>
                  <dgm:constrLst>
                    <dgm:constr type="bendDist" for="des" ptType="parTrans" refType="sp" fact="0.5"/>
                  </dgm:constrLst>
                  <dgm:ruleLst/>
                  <dgm:layoutNode name="composite2">
                    <dgm:alg type="composite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w" for="ch" forName="background2" refType="w" fact="0.9"/>
                      <dgm:constr type="h" for="ch" forName="background2" refType="w" refFor="ch" refForName="background2" fact="0.635"/>
                      <dgm:constr type="t" for="ch" forName="background2"/>
                      <dgm:constr type="l" for="ch" forName="background2"/>
                      <dgm:constr type="w" for="ch" forName="text2" refType="w" fact="0.9"/>
                      <dgm:constr type="h" for="ch" forName="text2" refType="w" refFor="ch" refForName="text2" fact="0.635"/>
                      <dgm:constr type="t" for="ch" forName="text2" refType="w" fact="0.095"/>
                      <dgm:constr type="l" for="ch" forName="text2" refType="w" fact="0.1"/>
                    </dgm:constrLst>
                    <dgm:ruleLst/>
                    <dgm:layoutNode name="background2" moveWith="text2"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/>
                      <dgm:constrLst/>
                      <dgm:ruleLst/>
                    </dgm:layoutNode>
                    <dgm:layoutNode name="text2" styleLbl="fgAcc2">
                      <dgm:varLst>
                        <dgm:chPref val="3"/>
                      </dgm:varLst>
                      <dgm:alg type="tx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self"/>
                      <dgm:constrLst>
                        <dgm:constr type="tMarg" refType="primFontSz" fact="0.3"/>
                        <dgm:constr type="bMarg" refType="primFontSz" fact="0.3"/>
                        <dgm:constr type="lMarg" refType="primFontSz" fact="0.3"/>
                        <dgm:constr type="r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layoutNode>
                  <dgm:layoutNode name="hierChild3">
                    <dgm:choose name="Name12">
                      <dgm:if name="Name13" func="var" arg="dir" op="equ" val="norm">
                        <dgm:alg type="hierChild">
                          <dgm:param type="linDir" val="fromL"/>
                        </dgm:alg>
                      </dgm:if>
                      <dgm:else name="Name14">
                        <dgm:alg type="hierChild">
                          <dgm:param type="linDir" val="fromR"/>
                        </dgm:alg>
                      </dgm:else>
                    </dgm:choose>
                    <dgm:shape xmlns:r="http://schemas.openxmlformats.org/officeDocument/2006/relationships" r:blip="">
                      <dgm:adjLst/>
                    </dgm:shape>
                    <dgm:presOf/>
                    <dgm:constrLst/>
                    <dgm:ruleLst/>
                    <dgm:forEach name="Name15" axis="ch">
                      <dgm:forEach name="Name16" axis="self" ptType="parTrans" cnt="1">
                        <dgm:layoutNode name="Name17">
                          <dgm:alg type="conn">
                            <dgm:param type="dim" val="1D"/>
                            <dgm:param type="endSty" val="noArr"/>
                            <dgm:param type="connRout" val="bend"/>
                            <dgm:param type="bendPt" val="end"/>
                            <dgm:param type="begPts" val="bCtr"/>
                            <dgm:param type="endPts" val="tCtr"/>
                            <dgm:param type="srcNode" val="background2"/>
                            <dgm:param type="dstNode" val="background3"/>
                          </dgm:alg>
                          <dgm:shape xmlns:r="http://schemas.openxmlformats.org/officeDocument/2006/relationships" type="conn" r:blip="" zOrderOff="-999">
                            <dgm:adjLst/>
                          </dgm:shape>
                          <dgm:presOf axis="self"/>
                          <dgm:constrLst>
                            <dgm:constr type="begPad"/>
                            <dgm:constr type="endPad"/>
                          </dgm:constrLst>
                          <dgm:ruleLst/>
                        </dgm:layoutNode>
                      </dgm:forEach>
                      <dgm:forEach name="Name18" axis="self" ptType="node">
                        <dgm:layoutNode name="hierRoot3">
                          <dgm:alg type="hierRoot"/>
                          <dgm:shape xmlns:r="http://schemas.openxmlformats.org/officeDocument/2006/relationships" r:blip="">
                            <dgm:adjLst/>
                          </dgm:shape>
                          <dgm:presOf/>
                          <dgm:constrLst>
                            <dgm:constr type="bendDist" for="des" ptType="parTrans" refType="sp" fact="0.5"/>
                          </dgm:constrLst>
                          <dgm:ruleLst/>
                          <dgm:layoutNode name="composite3">
                            <dgm:alg type="composite"/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w" for="ch" forName="background3" refType="w" fact="0.9"/>
                              <dgm:constr type="h" for="ch" forName="background3" refType="w" refFor="ch" refForName="background3" fact="0.635"/>
                              <dgm:constr type="t" for="ch" forName="background3"/>
                              <dgm:constr type="l" for="ch" forName="background3"/>
                              <dgm:constr type="w" for="ch" forName="text3" refType="w" fact="0.9"/>
                              <dgm:constr type="h" for="ch" forName="text3" refType="w" refFor="ch" refForName="text3" fact="0.635"/>
                              <dgm:constr type="t" for="ch" forName="text3" refType="w" fact="0.095"/>
                              <dgm:constr type="l" for="ch" forName="text3" refType="w" fact="0.1"/>
                            </dgm:constrLst>
                            <dgm:ruleLst/>
                            <dgm:layoutNode name="background3" moveWith="text3">
                              <dgm:alg type="sp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/>
                              <dgm:constrLst/>
                              <dgm:ruleLst/>
                            </dgm:layoutNode>
                            <dgm:layoutNode name="text3" styleLbl="fgAcc3">
                              <dgm:varLst>
                                <dgm:chPref val="3"/>
                              </dgm:varLst>
                              <dgm:alg type="tx"/>
                              <dgm:shape xmlns:r="http://schemas.openxmlformats.org/officeDocument/2006/relationships" type="roundRect" r:blip="">
                                <dgm:adjLst>
                                  <dgm:adj idx="1" val="0.1"/>
                                </dgm:adjLst>
                              </dgm:shape>
                              <dgm:presOf axis="self"/>
                              <dgm:constrLst>
                                <dgm:constr type="tMarg" refType="primFontSz" fact="0.3"/>
                                <dgm:constr type="bMarg" refType="primFontSz" fact="0.3"/>
                                <dgm:constr type="lMarg" refType="primFontSz" fact="0.3"/>
                                <dgm:constr type="rMarg" refType="primFontSz" fact="0.3"/>
                              </dgm:constrLst>
                              <dgm:ruleLst>
                                <dgm:rule type="primFontSz" val="5" fact="NaN" max="NaN"/>
                              </dgm:ruleLst>
                            </dgm:layoutNode>
                          </dgm:layoutNode>
                          <dgm:layoutNode name="hierChild4">
                            <dgm:choose name="Name19">
                              <dgm:if name="Name20" func="var" arg="dir" op="equ" val="norm">
                                <dgm:alg type="hierChild">
                                  <dgm:param type="linDir" val="fromL"/>
                                </dgm:alg>
                              </dgm:if>
                              <dgm:else name="Name21">
                                <dgm:alg type="hierChild">
                                  <dgm:param type="linDir" val="fromR"/>
                                </dgm:alg>
                              </dgm:else>
                            </dgm:choose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/>
                            <dgm:ruleLst/>
                            <dgm:forEach name="repeat" axis="ch">
                              <dgm:forEach name="Name22" axis="self" ptType="parTrans" cnt="1">
                                <dgm:layoutNode name="Name23">
                                  <dgm:choose name="Name24">
                                    <dgm:if name="Name25" axis="self" func="depth" op="lte" val="4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3"/>
                                        <dgm:param type="dstNode" val="background4"/>
                                      </dgm:alg>
                                    </dgm:if>
                                    <dgm:else name="Name26">
                                      <dgm:alg type="conn">
                                        <dgm:param type="dim" val="1D"/>
                                        <dgm:param type="endSty" val="noArr"/>
                                        <dgm:param type="connRout" val="bend"/>
                                        <dgm:param type="bendPt" val="end"/>
                                        <dgm:param type="begPts" val="bCtr"/>
                                        <dgm:param type="endPts" val="tCtr"/>
                                        <dgm:param type="srcNode" val="background4"/>
                                        <dgm:param type="dstNode" val="background4"/>
                                      </dgm:alg>
                                    </dgm:else>
                                  </dgm:choose>
                                  <dgm:shape xmlns:r="http://schemas.openxmlformats.org/officeDocument/2006/relationships" type="conn" r:blip="" zOrderOff="-999">
                                    <dgm:adjLst/>
                                  </dgm:shape>
                                  <dgm:presOf axis="self"/>
                                  <dgm:constrLst>
                                    <dgm:constr type="begPad"/>
                                    <dgm:constr type="endPad"/>
                                  </dgm:constrLst>
                                  <dgm:ruleLst/>
                                </dgm:layoutNode>
                              </dgm:forEach>
                              <dgm:forEach name="Name27" axis="self" ptType="node">
                                <dgm:layoutNode name="hierRoot4">
                                  <dgm:alg type="hierRoot"/>
                                  <dgm:shape xmlns:r="http://schemas.openxmlformats.org/officeDocument/2006/relationships" r:blip="">
                                    <dgm:adjLst/>
                                  </dgm:shape>
                                  <dgm:presOf/>
                                  <dgm:constrLst>
                                    <dgm:constr type="bendDist" for="des" ptType="parTrans" refType="sp" fact="0.5"/>
                                  </dgm:constrLst>
                                  <dgm:ruleLst/>
                                  <dgm:layoutNode name="composite4">
                                    <dgm:alg type="composite"/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>
                                      <dgm:constr type="w" for="ch" forName="background4" refType="w" fact="0.9"/>
                                      <dgm:constr type="h" for="ch" forName="background4" refType="w" refFor="ch" refForName="background4" fact="0.635"/>
                                      <dgm:constr type="t" for="ch" forName="background4"/>
                                      <dgm:constr type="l" for="ch" forName="background4"/>
                                      <dgm:constr type="w" for="ch" forName="text4" refType="w" fact="0.9"/>
                                      <dgm:constr type="h" for="ch" forName="text4" refType="w" refFor="ch" refForName="text4" fact="0.635"/>
                                      <dgm:constr type="t" for="ch" forName="text4" refType="w" fact="0.095"/>
                                      <dgm:constr type="l" for="ch" forName="text4" refType="w" fact="0.1"/>
                                    </dgm:constrLst>
                                    <dgm:ruleLst/>
                                    <dgm:layoutNode name="background4" moveWith="text4">
                                      <dgm:alg type="sp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/>
                                      <dgm:constrLst/>
                                      <dgm:ruleLst/>
                                    </dgm:layoutNode>
                                    <dgm:layoutNode name="text4" styleLbl="fgAcc4">
                                      <dgm:varLst>
                                        <dgm:chPref val="3"/>
                                      </dgm:varLst>
                                      <dgm:alg type="tx"/>
                                      <dgm:shape xmlns:r="http://schemas.openxmlformats.org/officeDocument/2006/relationships" type="roundRect" r:blip="">
                                        <dgm:adjLst>
                                          <dgm:adj idx="1" val="0.1"/>
                                        </dgm:adjLst>
                                      </dgm:shape>
                                      <dgm:presOf axis="self"/>
                                      <dgm:constrLst>
                                        <dgm:constr type="tMarg" refType="primFontSz" fact="0.3"/>
                                        <dgm:constr type="bMarg" refType="primFontSz" fact="0.3"/>
                                        <dgm:constr type="lMarg" refType="primFontSz" fact="0.3"/>
                                        <dgm:constr type="rMarg" refType="primFontSz" fact="0.3"/>
                                      </dgm:constrLst>
                                      <dgm:ruleLst>
                                        <dgm:rule type="primFontSz" val="5" fact="NaN" max="NaN"/>
                                      </dgm:ruleLst>
                                    </dgm:layoutNode>
                                  </dgm:layoutNode>
                                  <dgm:layoutNode name="hierChild5">
                                    <dgm:choose name="Name28">
                                      <dgm:if name="Name29" func="var" arg="dir" op="equ" val="norm">
                                        <dgm:alg type="hierChild">
                                          <dgm:param type="linDir" val="fromL"/>
                                        </dgm:alg>
                                      </dgm:if>
                                      <dgm:else name="Name30">
                                        <dgm:alg type="hierChild">
                                          <dgm:param type="linDir" val="fromR"/>
                                        </dgm:alg>
                                      </dgm:else>
                                    </dgm:choose>
                                    <dgm:shape xmlns:r="http://schemas.openxmlformats.org/officeDocument/2006/relationships" r:blip="">
                                      <dgm:adjLst/>
                                    </dgm:shape>
                                    <dgm:presOf/>
                                    <dgm:constrLst/>
                                    <dgm:ruleLst/>
                                    <dgm:forEach name="Name31" ref="repeat"/>
                                  </dgm:layoutNode>
                                </dgm:layoutNode>
                              </dgm:forEach>
                            </dgm:forEach>
                          </dgm:layoutNode>
                        </dgm:layoutNode>
                      </dgm:forEach>
                    </dgm:forEach>
                  </dgm:layoutNode>
                </dgm:layoutNode>
              </dgm:forEach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2.jpg>
</file>

<file path=ppt/media/image3.png>
</file>

<file path=ppt/media/image4.jpg>
</file>

<file path=ppt/media/image5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113393" y="2066199"/>
            <a:ext cx="28539923" cy="11141804"/>
          </a:xfrm>
        </p:spPr>
        <p:txBody>
          <a:bodyPr anchor="b">
            <a:normAutofit/>
          </a:bodyPr>
          <a:lstStyle>
            <a:lvl1pPr algn="ctr">
              <a:defRPr sz="13867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113393" y="13472160"/>
            <a:ext cx="28539923" cy="7692908"/>
          </a:xfrm>
        </p:spPr>
        <p:txBody>
          <a:bodyPr anchor="t">
            <a:normAutofit/>
          </a:bodyPr>
          <a:lstStyle>
            <a:lvl1pPr marL="0" indent="0" algn="ctr">
              <a:buNone/>
              <a:defRPr sz="624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158497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316995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475492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633990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7924876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9509851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110948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1267980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9250969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487174" y="15175283"/>
            <a:ext cx="28169427" cy="3146017"/>
          </a:xfrm>
        </p:spPr>
        <p:txBody>
          <a:bodyPr anchor="b">
            <a:normAutofit/>
          </a:bodyPr>
          <a:lstStyle>
            <a:lvl1pPr algn="l">
              <a:defRPr sz="6933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487178" y="3453452"/>
            <a:ext cx="27745423" cy="10334570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5547"/>
            </a:lvl1pPr>
            <a:lvl2pPr marL="1584975" indent="0">
              <a:buNone/>
              <a:defRPr sz="5547"/>
            </a:lvl2pPr>
            <a:lvl3pPr marL="3169950" indent="0">
              <a:buNone/>
              <a:defRPr sz="5547"/>
            </a:lvl3pPr>
            <a:lvl4pPr marL="4754926" indent="0">
              <a:buNone/>
              <a:defRPr sz="5547"/>
            </a:lvl4pPr>
            <a:lvl5pPr marL="6339901" indent="0">
              <a:buNone/>
              <a:defRPr sz="5547"/>
            </a:lvl5pPr>
            <a:lvl6pPr marL="7924876" indent="0">
              <a:buNone/>
              <a:defRPr sz="5547"/>
            </a:lvl6pPr>
            <a:lvl7pPr marL="9509851" indent="0">
              <a:buNone/>
              <a:defRPr sz="5547"/>
            </a:lvl7pPr>
            <a:lvl8pPr marL="11094827" indent="0">
              <a:buNone/>
              <a:defRPr sz="5547"/>
            </a:lvl8pPr>
            <a:lvl9pPr marL="12679802" indent="0">
              <a:buNone/>
              <a:defRPr sz="554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487174" y="18321299"/>
            <a:ext cx="28169427" cy="2832509"/>
          </a:xfrm>
        </p:spPr>
        <p:txBody>
          <a:bodyPr>
            <a:normAutofit/>
          </a:bodyPr>
          <a:lstStyle>
            <a:lvl1pPr marL="0" indent="0">
              <a:buNone/>
              <a:defRPr sz="4853"/>
            </a:lvl1pPr>
            <a:lvl2pPr marL="1584975" indent="0">
              <a:buNone/>
              <a:defRPr sz="4160"/>
            </a:lvl2pPr>
            <a:lvl3pPr marL="3169950" indent="0">
              <a:buNone/>
              <a:defRPr sz="3467"/>
            </a:lvl3pPr>
            <a:lvl4pPr marL="4754926" indent="0">
              <a:buNone/>
              <a:defRPr sz="3120"/>
            </a:lvl4pPr>
            <a:lvl5pPr marL="6339901" indent="0">
              <a:buNone/>
              <a:defRPr sz="3120"/>
            </a:lvl5pPr>
            <a:lvl6pPr marL="7924876" indent="0">
              <a:buNone/>
              <a:defRPr sz="3120"/>
            </a:lvl6pPr>
            <a:lvl7pPr marL="9509851" indent="0">
              <a:buNone/>
              <a:defRPr sz="3120"/>
            </a:lvl7pPr>
            <a:lvl8pPr marL="11094827" indent="0">
              <a:buNone/>
              <a:defRPr sz="3120"/>
            </a:lvl8pPr>
            <a:lvl9pPr marL="12679802" indent="0">
              <a:buNone/>
              <a:defRPr sz="31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487177" y="21428661"/>
            <a:ext cx="20281656" cy="12657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98730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9719" y="2066196"/>
            <a:ext cx="28543601" cy="10877644"/>
          </a:xfrm>
        </p:spPr>
        <p:txBody>
          <a:bodyPr anchor="ctr">
            <a:normAutofit/>
          </a:bodyPr>
          <a:lstStyle>
            <a:lvl1pPr algn="l">
              <a:defRPr sz="9707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9719" y="15057120"/>
            <a:ext cx="28543601" cy="6096688"/>
          </a:xfrm>
        </p:spPr>
        <p:txBody>
          <a:bodyPr anchor="ctr">
            <a:normAutofit/>
          </a:bodyPr>
          <a:lstStyle>
            <a:lvl1pPr marL="0" indent="0" algn="l">
              <a:buNone/>
              <a:defRPr sz="624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1584975" indent="0">
              <a:buNone/>
              <a:defRPr sz="6240">
                <a:solidFill>
                  <a:schemeClr val="tx1">
                    <a:tint val="75000"/>
                  </a:schemeClr>
                </a:solidFill>
              </a:defRPr>
            </a:lvl2pPr>
            <a:lvl3pPr marL="3169950" indent="0">
              <a:buNone/>
              <a:defRPr sz="5547">
                <a:solidFill>
                  <a:schemeClr val="tx1">
                    <a:tint val="75000"/>
                  </a:schemeClr>
                </a:solidFill>
              </a:defRPr>
            </a:lvl3pPr>
            <a:lvl4pPr marL="475492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4pPr>
            <a:lvl5pPr marL="633990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5pPr>
            <a:lvl6pPr marL="792487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6pPr>
            <a:lvl7pPr marL="950985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7pPr>
            <a:lvl8pPr marL="11094827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8pPr>
            <a:lvl9pPr marL="12679802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8715088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2218510" y="2982290"/>
            <a:ext cx="1737812" cy="2027223"/>
          </a:xfrm>
          <a:prstGeom prst="rect">
            <a:avLst/>
          </a:prstGeom>
        </p:spPr>
        <p:txBody>
          <a:bodyPr vert="horz" lIns="316992" tIns="158496" rIns="316992" bIns="158496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27734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29977526" y="10351200"/>
            <a:ext cx="1737812" cy="2027223"/>
          </a:xfrm>
          <a:prstGeom prst="rect">
            <a:avLst/>
          </a:prstGeom>
        </p:spPr>
        <p:txBody>
          <a:bodyPr vert="horz" lIns="316992" tIns="158496" rIns="316992" bIns="158496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27734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782" y="2066198"/>
            <a:ext cx="26501637" cy="10552807"/>
          </a:xfrm>
        </p:spPr>
        <p:txBody>
          <a:bodyPr anchor="ctr">
            <a:normAutofit/>
          </a:bodyPr>
          <a:lstStyle>
            <a:lvl1pPr algn="l">
              <a:defRPr sz="9707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4774457" y="12655434"/>
            <a:ext cx="25198286" cy="1320800"/>
          </a:xfrm>
        </p:spPr>
        <p:txBody>
          <a:bodyPr anchor="ctr">
            <a:normAutofit/>
          </a:bodyPr>
          <a:lstStyle>
            <a:lvl1pPr marL="0" indent="0">
              <a:buFontTx/>
              <a:buNone/>
              <a:defRPr sz="4853"/>
            </a:lvl1pPr>
            <a:lvl2pPr marL="1584975" indent="0">
              <a:buFontTx/>
              <a:buNone/>
              <a:defRPr/>
            </a:lvl2pPr>
            <a:lvl3pPr marL="3169950" indent="0">
              <a:buFontTx/>
              <a:buNone/>
              <a:defRPr/>
            </a:lvl3pPr>
            <a:lvl4pPr marL="4754926" indent="0">
              <a:buFontTx/>
              <a:buNone/>
              <a:defRPr/>
            </a:lvl4pPr>
            <a:lvl5pPr marL="6339901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9721" y="16089514"/>
            <a:ext cx="28543597" cy="5019040"/>
          </a:xfrm>
        </p:spPr>
        <p:txBody>
          <a:bodyPr anchor="ctr">
            <a:normAutofit/>
          </a:bodyPr>
          <a:lstStyle>
            <a:lvl1pPr marL="0" indent="0" algn="l">
              <a:buNone/>
              <a:defRPr sz="624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</a:defRPr>
            </a:lvl1pPr>
            <a:lvl2pPr marL="1584975" indent="0">
              <a:buNone/>
              <a:defRPr sz="6240">
                <a:solidFill>
                  <a:schemeClr val="tx1">
                    <a:tint val="75000"/>
                  </a:schemeClr>
                </a:solidFill>
              </a:defRPr>
            </a:lvl2pPr>
            <a:lvl3pPr marL="3169950" indent="0">
              <a:buNone/>
              <a:defRPr sz="5547">
                <a:solidFill>
                  <a:schemeClr val="tx1">
                    <a:tint val="75000"/>
                  </a:schemeClr>
                </a:solidFill>
              </a:defRPr>
            </a:lvl3pPr>
            <a:lvl4pPr marL="475492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4pPr>
            <a:lvl5pPr marL="633990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5pPr>
            <a:lvl6pPr marL="792487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6pPr>
            <a:lvl7pPr marL="950985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7pPr>
            <a:lvl8pPr marL="11094827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8pPr>
            <a:lvl9pPr marL="12679802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8009569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9719" y="12492362"/>
            <a:ext cx="28546884" cy="5091840"/>
          </a:xfrm>
        </p:spPr>
        <p:txBody>
          <a:bodyPr anchor="b">
            <a:normAutofit/>
          </a:bodyPr>
          <a:lstStyle>
            <a:lvl1pPr algn="l">
              <a:defRPr sz="9707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9859" y="17584202"/>
            <a:ext cx="28546888" cy="3569606"/>
          </a:xfrm>
        </p:spPr>
        <p:txBody>
          <a:bodyPr anchor="t">
            <a:normAutofit/>
          </a:bodyPr>
          <a:lstStyle>
            <a:lvl1pPr marL="0" indent="0" algn="l">
              <a:buNone/>
              <a:defRPr sz="624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1584975" indent="0">
              <a:buNone/>
              <a:defRPr sz="6240">
                <a:solidFill>
                  <a:schemeClr val="tx1">
                    <a:tint val="75000"/>
                  </a:schemeClr>
                </a:solidFill>
              </a:defRPr>
            </a:lvl2pPr>
            <a:lvl3pPr marL="3169950" indent="0">
              <a:buNone/>
              <a:defRPr sz="5547">
                <a:solidFill>
                  <a:schemeClr val="tx1">
                    <a:tint val="75000"/>
                  </a:schemeClr>
                </a:solidFill>
              </a:defRPr>
            </a:lvl3pPr>
            <a:lvl4pPr marL="475492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4pPr>
            <a:lvl5pPr marL="633990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5pPr>
            <a:lvl6pPr marL="792487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6pPr>
            <a:lvl7pPr marL="950985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7pPr>
            <a:lvl8pPr marL="11094827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8pPr>
            <a:lvl9pPr marL="12679802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9586029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extBox 12"/>
          <p:cNvSpPr txBox="1"/>
          <p:nvPr/>
        </p:nvSpPr>
        <p:spPr>
          <a:xfrm>
            <a:off x="2218510" y="2613350"/>
            <a:ext cx="1737812" cy="2027223"/>
          </a:xfrm>
          <a:prstGeom prst="rect">
            <a:avLst/>
          </a:prstGeom>
        </p:spPr>
        <p:txBody>
          <a:bodyPr vert="horz" lIns="316992" tIns="158496" rIns="316992" bIns="158496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27734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9972715" y="9982260"/>
            <a:ext cx="1737812" cy="2027223"/>
          </a:xfrm>
          <a:prstGeom prst="rect">
            <a:avLst/>
          </a:prstGeom>
        </p:spPr>
        <p:txBody>
          <a:bodyPr vert="horz" lIns="316992" tIns="158496" rIns="316992" bIns="158496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27734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122782" y="2066198"/>
            <a:ext cx="26501637" cy="9860479"/>
          </a:xfrm>
        </p:spPr>
        <p:txBody>
          <a:bodyPr anchor="ctr">
            <a:normAutofit/>
          </a:bodyPr>
          <a:lstStyle>
            <a:lvl1pPr algn="l">
              <a:defRPr sz="9707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109719" y="13472160"/>
            <a:ext cx="28546884" cy="3652695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6933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0" scaled="1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9719" y="17124855"/>
            <a:ext cx="28546884" cy="4028953"/>
          </a:xfrm>
        </p:spPr>
        <p:txBody>
          <a:bodyPr anchor="t">
            <a:normAutofit/>
          </a:bodyPr>
          <a:lstStyle>
            <a:lvl1pPr marL="0" indent="0" algn="l">
              <a:buNone/>
              <a:defRPr sz="5547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1584975" indent="0">
              <a:buNone/>
              <a:defRPr sz="5547">
                <a:solidFill>
                  <a:schemeClr val="tx1">
                    <a:tint val="75000"/>
                  </a:schemeClr>
                </a:solidFill>
              </a:defRPr>
            </a:lvl2pPr>
            <a:lvl3pPr marL="3169950" indent="0">
              <a:buNone/>
              <a:defRPr sz="5547">
                <a:solidFill>
                  <a:schemeClr val="tx1">
                    <a:tint val="75000"/>
                  </a:schemeClr>
                </a:solidFill>
              </a:defRPr>
            </a:lvl3pPr>
            <a:lvl4pPr marL="475492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4pPr>
            <a:lvl5pPr marL="633990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5pPr>
            <a:lvl6pPr marL="792487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6pPr>
            <a:lvl7pPr marL="950985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7pPr>
            <a:lvl8pPr marL="11094827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8pPr>
            <a:lvl9pPr marL="12679802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795468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9717" y="2066197"/>
            <a:ext cx="28543597" cy="9556848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sz="9707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109717" y="12767531"/>
            <a:ext cx="28543597" cy="3637514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832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9718" y="16405043"/>
            <a:ext cx="28543594" cy="4748765"/>
          </a:xfrm>
        </p:spPr>
        <p:txBody>
          <a:bodyPr anchor="t">
            <a:normAutofit/>
          </a:bodyPr>
          <a:lstStyle>
            <a:lvl1pPr marL="0" indent="0" algn="l">
              <a:buNone/>
              <a:defRPr sz="5547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1584975" indent="0">
              <a:buNone/>
              <a:defRPr sz="5547">
                <a:solidFill>
                  <a:schemeClr val="tx1">
                    <a:tint val="75000"/>
                  </a:schemeClr>
                </a:solidFill>
              </a:defRPr>
            </a:lvl2pPr>
            <a:lvl3pPr marL="3169950" indent="0">
              <a:buNone/>
              <a:defRPr sz="5547">
                <a:solidFill>
                  <a:schemeClr val="tx1">
                    <a:tint val="75000"/>
                  </a:schemeClr>
                </a:solidFill>
              </a:defRPr>
            </a:lvl3pPr>
            <a:lvl4pPr marL="475492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4pPr>
            <a:lvl5pPr marL="633990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5pPr>
            <a:lvl6pPr marL="792487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6pPr>
            <a:lvl7pPr marL="950985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7pPr>
            <a:lvl8pPr marL="11094827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8pPr>
            <a:lvl9pPr marL="12679802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8324889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3109721" y="2066196"/>
            <a:ext cx="28543597" cy="454993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61530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24896490" y="2066196"/>
            <a:ext cx="6756826" cy="19087612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3109720" y="2066196"/>
            <a:ext cx="21371721" cy="19087612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509202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633685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13393" y="11338421"/>
            <a:ext cx="28539923" cy="6320791"/>
          </a:xfrm>
        </p:spPr>
        <p:txBody>
          <a:bodyPr anchor="b">
            <a:normAutofit/>
          </a:bodyPr>
          <a:lstStyle>
            <a:lvl1pPr algn="r">
              <a:defRPr sz="9707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13393" y="17693208"/>
            <a:ext cx="28539923" cy="3460600"/>
          </a:xfrm>
        </p:spPr>
        <p:txBody>
          <a:bodyPr anchor="t">
            <a:normAutofit/>
          </a:bodyPr>
          <a:lstStyle>
            <a:lvl1pPr marL="0" indent="0" algn="r">
              <a:buNone/>
              <a:defRPr sz="624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1584975" indent="0">
              <a:buNone/>
              <a:defRPr sz="6240">
                <a:solidFill>
                  <a:schemeClr val="tx1">
                    <a:tint val="75000"/>
                  </a:schemeClr>
                </a:solidFill>
              </a:defRPr>
            </a:lvl2pPr>
            <a:lvl3pPr marL="3169950" indent="0">
              <a:buNone/>
              <a:defRPr sz="5547">
                <a:solidFill>
                  <a:schemeClr val="tx1">
                    <a:tint val="75000"/>
                  </a:schemeClr>
                </a:solidFill>
              </a:defRPr>
            </a:lvl3pPr>
            <a:lvl4pPr marL="475492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4pPr>
            <a:lvl5pPr marL="633990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5pPr>
            <a:lvl6pPr marL="7924876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6pPr>
            <a:lvl7pPr marL="9509851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7pPr>
            <a:lvl8pPr marL="11094827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8pPr>
            <a:lvl9pPr marL="12679802" indent="0">
              <a:buNone/>
              <a:defRPr sz="4853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331896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3109721" y="7144448"/>
            <a:ext cx="14003277" cy="13975281"/>
          </a:xfrm>
        </p:spPr>
        <p:txBody>
          <a:bodyPr>
            <a:normAutofit/>
          </a:bodyPr>
          <a:lstStyle>
            <a:lvl1pPr>
              <a:defRPr sz="5547"/>
            </a:lvl1pPr>
            <a:lvl2pPr>
              <a:defRPr sz="4853"/>
            </a:lvl2pPr>
            <a:lvl3pPr>
              <a:defRPr sz="4160"/>
            </a:lvl3pPr>
            <a:lvl4pPr>
              <a:defRPr sz="3813"/>
            </a:lvl4pPr>
            <a:lvl5pPr>
              <a:defRPr sz="3813"/>
            </a:lvl5pPr>
            <a:lvl6pPr>
              <a:defRPr sz="3813"/>
            </a:lvl6pPr>
            <a:lvl7pPr>
              <a:defRPr sz="3813"/>
            </a:lvl7pPr>
            <a:lvl8pPr>
              <a:defRPr sz="3813"/>
            </a:lvl8pPr>
            <a:lvl9pPr>
              <a:defRPr sz="381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7634206" y="7144447"/>
            <a:ext cx="14019108" cy="13975277"/>
          </a:xfrm>
        </p:spPr>
        <p:txBody>
          <a:bodyPr>
            <a:normAutofit/>
          </a:bodyPr>
          <a:lstStyle>
            <a:lvl1pPr>
              <a:defRPr sz="5547"/>
            </a:lvl1pPr>
            <a:lvl2pPr>
              <a:defRPr sz="4853"/>
            </a:lvl2pPr>
            <a:lvl3pPr>
              <a:defRPr sz="4160"/>
            </a:lvl3pPr>
            <a:lvl4pPr>
              <a:defRPr sz="3813"/>
            </a:lvl4pPr>
            <a:lvl5pPr>
              <a:defRPr sz="3813"/>
            </a:lvl5pPr>
            <a:lvl6pPr>
              <a:defRPr sz="3813"/>
            </a:lvl6pPr>
            <a:lvl7pPr>
              <a:defRPr sz="3813"/>
            </a:lvl7pPr>
            <a:lvl8pPr>
              <a:defRPr sz="3813"/>
            </a:lvl8pPr>
            <a:lvl9pPr>
              <a:defRPr sz="381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806281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03965" y="7144446"/>
            <a:ext cx="12909029" cy="2543133"/>
          </a:xfrm>
        </p:spPr>
        <p:txBody>
          <a:bodyPr anchor="b">
            <a:noAutofit/>
          </a:bodyPr>
          <a:lstStyle>
            <a:lvl1pPr marL="0" indent="0">
              <a:buNone/>
              <a:defRPr sz="7627" b="0"/>
            </a:lvl1pPr>
            <a:lvl2pPr marL="1584975" indent="0">
              <a:buNone/>
              <a:defRPr sz="6933" b="1"/>
            </a:lvl2pPr>
            <a:lvl3pPr marL="3169950" indent="0">
              <a:buNone/>
              <a:defRPr sz="6240" b="1"/>
            </a:lvl3pPr>
            <a:lvl4pPr marL="4754926" indent="0">
              <a:buNone/>
              <a:defRPr sz="5547" b="1"/>
            </a:lvl4pPr>
            <a:lvl5pPr marL="6339901" indent="0">
              <a:buNone/>
              <a:defRPr sz="5547" b="1"/>
            </a:lvl5pPr>
            <a:lvl6pPr marL="7924876" indent="0">
              <a:buNone/>
              <a:defRPr sz="5547" b="1"/>
            </a:lvl6pPr>
            <a:lvl7pPr marL="9509851" indent="0">
              <a:buNone/>
              <a:defRPr sz="5547" b="1"/>
            </a:lvl7pPr>
            <a:lvl8pPr marL="11094827" indent="0">
              <a:buNone/>
              <a:defRPr sz="5547" b="1"/>
            </a:lvl8pPr>
            <a:lvl9pPr marL="12679802" indent="0">
              <a:buNone/>
              <a:defRPr sz="554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109721" y="9658229"/>
            <a:ext cx="14003277" cy="11495581"/>
          </a:xfrm>
        </p:spPr>
        <p:txBody>
          <a:bodyPr anchor="t">
            <a:normAutofit/>
          </a:bodyPr>
          <a:lstStyle>
            <a:lvl1pPr>
              <a:defRPr sz="5547"/>
            </a:lvl1pPr>
            <a:lvl2pPr>
              <a:defRPr sz="4853"/>
            </a:lvl2pPr>
            <a:lvl3pPr>
              <a:defRPr sz="4160"/>
            </a:lvl3pPr>
            <a:lvl4pPr>
              <a:defRPr sz="3813"/>
            </a:lvl4pPr>
            <a:lvl5pPr>
              <a:defRPr sz="3813"/>
            </a:lvl5pPr>
            <a:lvl6pPr>
              <a:defRPr sz="3813"/>
            </a:lvl6pPr>
            <a:lvl7pPr>
              <a:defRPr sz="3813"/>
            </a:lvl7pPr>
            <a:lvl8pPr>
              <a:defRPr sz="3813"/>
            </a:lvl8pPr>
            <a:lvl9pPr>
              <a:defRPr sz="381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18658570" y="7144448"/>
            <a:ext cx="12994746" cy="2513781"/>
          </a:xfrm>
        </p:spPr>
        <p:txBody>
          <a:bodyPr anchor="b">
            <a:noAutofit/>
          </a:bodyPr>
          <a:lstStyle>
            <a:lvl1pPr marL="0" indent="0">
              <a:buNone/>
              <a:defRPr sz="7627" b="0"/>
            </a:lvl1pPr>
            <a:lvl2pPr marL="1584975" indent="0">
              <a:buNone/>
              <a:defRPr sz="6933" b="1"/>
            </a:lvl2pPr>
            <a:lvl3pPr marL="3169950" indent="0">
              <a:buNone/>
              <a:defRPr sz="6240" b="1"/>
            </a:lvl3pPr>
            <a:lvl4pPr marL="4754926" indent="0">
              <a:buNone/>
              <a:defRPr sz="5547" b="1"/>
            </a:lvl4pPr>
            <a:lvl5pPr marL="6339901" indent="0">
              <a:buNone/>
              <a:defRPr sz="5547" b="1"/>
            </a:lvl5pPr>
            <a:lvl6pPr marL="7924876" indent="0">
              <a:buNone/>
              <a:defRPr sz="5547" b="1"/>
            </a:lvl6pPr>
            <a:lvl7pPr marL="9509851" indent="0">
              <a:buNone/>
              <a:defRPr sz="5547" b="1"/>
            </a:lvl7pPr>
            <a:lvl8pPr marL="11094827" indent="0">
              <a:buNone/>
              <a:defRPr sz="5547" b="1"/>
            </a:lvl8pPr>
            <a:lvl9pPr marL="12679802" indent="0">
              <a:buNone/>
              <a:defRPr sz="5547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17590827" y="9658229"/>
            <a:ext cx="14065776" cy="11495581"/>
          </a:xfrm>
        </p:spPr>
        <p:txBody>
          <a:bodyPr anchor="t">
            <a:normAutofit/>
          </a:bodyPr>
          <a:lstStyle>
            <a:lvl1pPr>
              <a:defRPr sz="5547"/>
            </a:lvl1pPr>
            <a:lvl2pPr>
              <a:defRPr sz="4853"/>
            </a:lvl2pPr>
            <a:lvl3pPr>
              <a:defRPr sz="4160"/>
            </a:lvl3pPr>
            <a:lvl4pPr>
              <a:defRPr sz="3813"/>
            </a:lvl4pPr>
            <a:lvl5pPr>
              <a:defRPr sz="3813"/>
            </a:lvl5pPr>
            <a:lvl6pPr>
              <a:defRPr sz="3813"/>
            </a:lvl6pPr>
            <a:lvl7pPr>
              <a:defRPr sz="3813"/>
            </a:lvl7pPr>
            <a:lvl8pPr>
              <a:defRPr sz="3813"/>
            </a:lvl8pPr>
            <a:lvl9pPr>
              <a:defRPr sz="381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4287743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9013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844683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9138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9721" y="6083750"/>
            <a:ext cx="10372187" cy="4754880"/>
          </a:xfrm>
        </p:spPr>
        <p:txBody>
          <a:bodyPr anchor="b">
            <a:normAutofit/>
          </a:bodyPr>
          <a:lstStyle>
            <a:lvl1pPr algn="l">
              <a:defRPr sz="7627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4549653" y="2066197"/>
            <a:ext cx="17103663" cy="19087609"/>
          </a:xfrm>
        </p:spPr>
        <p:txBody>
          <a:bodyPr anchor="ctr">
            <a:normAutofit/>
          </a:bodyPr>
          <a:lstStyle>
            <a:lvl1pPr>
              <a:defRPr sz="6240"/>
            </a:lvl1pPr>
            <a:lvl2pPr>
              <a:defRPr sz="5547"/>
            </a:lvl2pPr>
            <a:lvl3pPr>
              <a:defRPr sz="4853"/>
            </a:lvl3pPr>
            <a:lvl4pPr>
              <a:defRPr sz="4160"/>
            </a:lvl4pPr>
            <a:lvl5pPr>
              <a:defRPr sz="3813"/>
            </a:lvl5pPr>
            <a:lvl6pPr>
              <a:defRPr sz="3813"/>
            </a:lvl6pPr>
            <a:lvl7pPr>
              <a:defRPr sz="3813"/>
            </a:lvl7pPr>
            <a:lvl8pPr>
              <a:defRPr sz="3813"/>
            </a:lvl8pPr>
            <a:lvl9pPr>
              <a:defRPr sz="3813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9721" y="10838630"/>
            <a:ext cx="10372187" cy="6339840"/>
          </a:xfrm>
        </p:spPr>
        <p:txBody>
          <a:bodyPr>
            <a:normAutofit/>
          </a:bodyPr>
          <a:lstStyle>
            <a:lvl1pPr marL="0" indent="0">
              <a:buNone/>
              <a:defRPr sz="5547"/>
            </a:lvl1pPr>
            <a:lvl2pPr marL="1584975" indent="0">
              <a:buNone/>
              <a:defRPr sz="4160"/>
            </a:lvl2pPr>
            <a:lvl3pPr marL="3169950" indent="0">
              <a:buNone/>
              <a:defRPr sz="3467"/>
            </a:lvl3pPr>
            <a:lvl4pPr marL="4754926" indent="0">
              <a:buNone/>
              <a:defRPr sz="3120"/>
            </a:lvl4pPr>
            <a:lvl5pPr marL="6339901" indent="0">
              <a:buNone/>
              <a:defRPr sz="3120"/>
            </a:lvl5pPr>
            <a:lvl6pPr marL="7924876" indent="0">
              <a:buNone/>
              <a:defRPr sz="3120"/>
            </a:lvl6pPr>
            <a:lvl7pPr marL="9509851" indent="0">
              <a:buNone/>
              <a:defRPr sz="3120"/>
            </a:lvl7pPr>
            <a:lvl8pPr marL="11094827" indent="0">
              <a:buNone/>
              <a:defRPr sz="3120"/>
            </a:lvl8pPr>
            <a:lvl9pPr marL="12679802" indent="0">
              <a:buNone/>
              <a:defRPr sz="31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569145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09721" y="6580666"/>
            <a:ext cx="16810451" cy="4754880"/>
          </a:xfrm>
        </p:spPr>
        <p:txBody>
          <a:bodyPr anchor="b">
            <a:normAutofit/>
          </a:bodyPr>
          <a:lstStyle>
            <a:lvl1pPr algn="l">
              <a:defRPr sz="832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0958679" y="-63398"/>
            <a:ext cx="9500236" cy="23932896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5547"/>
            </a:lvl1pPr>
            <a:lvl2pPr marL="1584975" indent="0">
              <a:buNone/>
              <a:defRPr sz="5547"/>
            </a:lvl2pPr>
            <a:lvl3pPr marL="3169950" indent="0">
              <a:buNone/>
              <a:defRPr sz="5547"/>
            </a:lvl3pPr>
            <a:lvl4pPr marL="4754926" indent="0">
              <a:buNone/>
              <a:defRPr sz="5547"/>
            </a:lvl4pPr>
            <a:lvl5pPr marL="6339901" indent="0">
              <a:buNone/>
              <a:defRPr sz="5547"/>
            </a:lvl5pPr>
            <a:lvl6pPr marL="7924876" indent="0">
              <a:buNone/>
              <a:defRPr sz="5547"/>
            </a:lvl6pPr>
            <a:lvl7pPr marL="9509851" indent="0">
              <a:buNone/>
              <a:defRPr sz="5547"/>
            </a:lvl7pPr>
            <a:lvl8pPr marL="11094827" indent="0">
              <a:buNone/>
              <a:defRPr sz="5547"/>
            </a:lvl8pPr>
            <a:lvl9pPr marL="12679802" indent="0">
              <a:buNone/>
              <a:defRPr sz="5547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3105811" y="11335546"/>
            <a:ext cx="16810451" cy="6339840"/>
          </a:xfrm>
        </p:spPr>
        <p:txBody>
          <a:bodyPr>
            <a:normAutofit/>
          </a:bodyPr>
          <a:lstStyle>
            <a:lvl1pPr marL="0" indent="0">
              <a:buNone/>
              <a:defRPr sz="5547"/>
            </a:lvl1pPr>
            <a:lvl2pPr marL="1584975" indent="0">
              <a:buNone/>
              <a:defRPr sz="4160"/>
            </a:lvl2pPr>
            <a:lvl3pPr marL="3169950" indent="0">
              <a:buNone/>
              <a:defRPr sz="3467"/>
            </a:lvl3pPr>
            <a:lvl4pPr marL="4754926" indent="0">
              <a:buNone/>
              <a:defRPr sz="3120"/>
            </a:lvl4pPr>
            <a:lvl5pPr marL="6339901" indent="0">
              <a:buNone/>
              <a:defRPr sz="3120"/>
            </a:lvl5pPr>
            <a:lvl6pPr marL="7924876" indent="0">
              <a:buNone/>
              <a:defRPr sz="3120"/>
            </a:lvl6pPr>
            <a:lvl7pPr marL="9509851" indent="0">
              <a:buNone/>
              <a:defRPr sz="3120"/>
            </a:lvl7pPr>
            <a:lvl8pPr marL="11094827" indent="0">
              <a:buNone/>
              <a:defRPr sz="3120"/>
            </a:lvl8pPr>
            <a:lvl9pPr marL="12679802" indent="0">
              <a:buNone/>
              <a:defRPr sz="312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7189866" y="21428661"/>
            <a:ext cx="2730308" cy="1265767"/>
          </a:xfrm>
        </p:spPr>
        <p:txBody>
          <a:bodyPr/>
          <a:lstStyle/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3109722" y="21428661"/>
            <a:ext cx="14080140" cy="1265767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30492196" y="21428659"/>
            <a:ext cx="1159707" cy="1141400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159874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3109721" y="2066196"/>
            <a:ext cx="28543597" cy="454993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109722" y="7144446"/>
            <a:ext cx="28543594" cy="1400936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24896491" y="21417970"/>
            <a:ext cx="4892363" cy="1265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73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smtClean="0"/>
              <a:pPr/>
              <a:t>2/11/20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09720" y="21417970"/>
            <a:ext cx="21371721" cy="1265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2773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30085370" y="21417970"/>
            <a:ext cx="1571235" cy="126576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773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4056970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705" r:id="rId1"/>
    <p:sldLayoutId id="2147483706" r:id="rId2"/>
    <p:sldLayoutId id="2147483707" r:id="rId3"/>
    <p:sldLayoutId id="2147483708" r:id="rId4"/>
    <p:sldLayoutId id="2147483709" r:id="rId5"/>
    <p:sldLayoutId id="2147483710" r:id="rId6"/>
    <p:sldLayoutId id="2147483711" r:id="rId7"/>
    <p:sldLayoutId id="2147483712" r:id="rId8"/>
    <p:sldLayoutId id="2147483713" r:id="rId9"/>
    <p:sldLayoutId id="2147483714" r:id="rId10"/>
    <p:sldLayoutId id="2147483715" r:id="rId11"/>
    <p:sldLayoutId id="2147483716" r:id="rId12"/>
    <p:sldLayoutId id="2147483717" r:id="rId13"/>
    <p:sldLayoutId id="2147483718" r:id="rId14"/>
    <p:sldLayoutId id="2147483719" r:id="rId15"/>
    <p:sldLayoutId id="2147483720" r:id="rId16"/>
    <p:sldLayoutId id="2147483721" r:id="rId17"/>
  </p:sldLayoutIdLst>
  <p:txStyles>
    <p:titleStyle>
      <a:lvl1pPr algn="l" defTabSz="1584975" rtl="0" eaLnBrk="1" latinLnBrk="0" hangingPunct="1">
        <a:spcBef>
          <a:spcPct val="0"/>
        </a:spcBef>
        <a:buNone/>
        <a:defRPr sz="9707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990610" indent="-990610" algn="l" defTabSz="1584975" rtl="0" eaLnBrk="1" latinLnBrk="0" hangingPunct="1">
        <a:spcBef>
          <a:spcPct val="20000"/>
        </a:spcBef>
        <a:spcAft>
          <a:spcPts val="2080"/>
        </a:spcAft>
        <a:buClr>
          <a:schemeClr val="tx1"/>
        </a:buClr>
        <a:buSzPct val="130000"/>
        <a:buFont typeface="Arial"/>
        <a:buChar char="•"/>
        <a:defRPr sz="624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2575585" indent="-990610" algn="l" defTabSz="1584975" rtl="0" eaLnBrk="1" latinLnBrk="0" hangingPunct="1">
        <a:spcBef>
          <a:spcPct val="20000"/>
        </a:spcBef>
        <a:spcAft>
          <a:spcPts val="2080"/>
        </a:spcAft>
        <a:buClr>
          <a:schemeClr val="tx1"/>
        </a:buClr>
        <a:buSzPct val="130000"/>
        <a:buFont typeface="Arial"/>
        <a:buChar char="•"/>
        <a:defRPr sz="5547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4160560" indent="-990610" algn="l" defTabSz="1584975" rtl="0" eaLnBrk="1" latinLnBrk="0" hangingPunct="1">
        <a:spcBef>
          <a:spcPct val="20000"/>
        </a:spcBef>
        <a:spcAft>
          <a:spcPts val="2080"/>
        </a:spcAft>
        <a:buClr>
          <a:schemeClr val="tx1"/>
        </a:buClr>
        <a:buSzPct val="130000"/>
        <a:buFont typeface="Arial"/>
        <a:buChar char="•"/>
        <a:defRPr sz="4853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5349291" indent="-594366" algn="l" defTabSz="1584975" rtl="0" eaLnBrk="1" latinLnBrk="0" hangingPunct="1">
        <a:spcBef>
          <a:spcPct val="20000"/>
        </a:spcBef>
        <a:spcAft>
          <a:spcPts val="2080"/>
        </a:spcAft>
        <a:buClr>
          <a:schemeClr val="tx1"/>
        </a:buClr>
        <a:buSzPct val="130000"/>
        <a:buFont typeface="Arial"/>
        <a:buChar char="•"/>
        <a:defRPr sz="4853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6934267" indent="-594366" algn="l" defTabSz="1584975" rtl="0" eaLnBrk="1" latinLnBrk="0" hangingPunct="1">
        <a:spcBef>
          <a:spcPct val="20000"/>
        </a:spcBef>
        <a:spcAft>
          <a:spcPts val="2080"/>
        </a:spcAft>
        <a:buClr>
          <a:schemeClr val="tx1"/>
        </a:buClr>
        <a:buSzPct val="130000"/>
        <a:buFont typeface="Arial"/>
        <a:buChar char="•"/>
        <a:defRPr sz="416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8717364" indent="-792488" algn="l" defTabSz="1584975" rtl="0" eaLnBrk="1" latinLnBrk="0" hangingPunct="1">
        <a:spcBef>
          <a:spcPct val="20000"/>
        </a:spcBef>
        <a:spcAft>
          <a:spcPts val="2080"/>
        </a:spcAft>
        <a:buClr>
          <a:schemeClr val="tx1"/>
        </a:buClr>
        <a:buSzPct val="130000"/>
        <a:buFont typeface="Arial"/>
        <a:buChar char="•"/>
        <a:defRPr sz="3813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10302339" indent="-792488" algn="l" defTabSz="1584975" rtl="0" eaLnBrk="1" latinLnBrk="0" hangingPunct="1">
        <a:spcBef>
          <a:spcPct val="20000"/>
        </a:spcBef>
        <a:spcAft>
          <a:spcPts val="2080"/>
        </a:spcAft>
        <a:buClr>
          <a:schemeClr val="tx1"/>
        </a:buClr>
        <a:buSzPct val="130000"/>
        <a:buFont typeface="Arial"/>
        <a:buChar char="•"/>
        <a:defRPr sz="3813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11887314" indent="-792488" algn="l" defTabSz="1584975" rtl="0" eaLnBrk="1" latinLnBrk="0" hangingPunct="1">
        <a:spcBef>
          <a:spcPct val="20000"/>
        </a:spcBef>
        <a:spcAft>
          <a:spcPts val="2080"/>
        </a:spcAft>
        <a:buClr>
          <a:schemeClr val="tx1"/>
        </a:buClr>
        <a:buSzPct val="130000"/>
        <a:buFont typeface="Arial"/>
        <a:buChar char="•"/>
        <a:defRPr sz="3813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13472290" indent="-792488" algn="l" defTabSz="1584975" rtl="0" eaLnBrk="1" latinLnBrk="0" hangingPunct="1">
        <a:spcBef>
          <a:spcPct val="20000"/>
        </a:spcBef>
        <a:spcAft>
          <a:spcPts val="2080"/>
        </a:spcAft>
        <a:buClr>
          <a:schemeClr val="tx1"/>
        </a:buClr>
        <a:buSzPct val="100000"/>
        <a:buFont typeface="Arial"/>
        <a:buChar char="•"/>
        <a:defRPr sz="3813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40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1584975" rtl="0" eaLnBrk="1" latinLnBrk="0" hangingPunct="1">
        <a:defRPr sz="6240" kern="1200">
          <a:solidFill>
            <a:schemeClr val="tx1"/>
          </a:solidFill>
          <a:latin typeface="+mn-lt"/>
          <a:ea typeface="+mn-ea"/>
          <a:cs typeface="+mn-cs"/>
        </a:defRPr>
      </a:lvl1pPr>
      <a:lvl2pPr marL="1584975" algn="l" defTabSz="1584975" rtl="0" eaLnBrk="1" latinLnBrk="0" hangingPunct="1">
        <a:defRPr sz="6240" kern="1200">
          <a:solidFill>
            <a:schemeClr val="tx1"/>
          </a:solidFill>
          <a:latin typeface="+mn-lt"/>
          <a:ea typeface="+mn-ea"/>
          <a:cs typeface="+mn-cs"/>
        </a:defRPr>
      </a:lvl2pPr>
      <a:lvl3pPr marL="3169950" algn="l" defTabSz="1584975" rtl="0" eaLnBrk="1" latinLnBrk="0" hangingPunct="1">
        <a:defRPr sz="6240" kern="1200">
          <a:solidFill>
            <a:schemeClr val="tx1"/>
          </a:solidFill>
          <a:latin typeface="+mn-lt"/>
          <a:ea typeface="+mn-ea"/>
          <a:cs typeface="+mn-cs"/>
        </a:defRPr>
      </a:lvl3pPr>
      <a:lvl4pPr marL="4754926" algn="l" defTabSz="1584975" rtl="0" eaLnBrk="1" latinLnBrk="0" hangingPunct="1">
        <a:defRPr sz="6240" kern="1200">
          <a:solidFill>
            <a:schemeClr val="tx1"/>
          </a:solidFill>
          <a:latin typeface="+mn-lt"/>
          <a:ea typeface="+mn-ea"/>
          <a:cs typeface="+mn-cs"/>
        </a:defRPr>
      </a:lvl4pPr>
      <a:lvl5pPr marL="6339901" algn="l" defTabSz="1584975" rtl="0" eaLnBrk="1" latinLnBrk="0" hangingPunct="1">
        <a:defRPr sz="6240" kern="1200">
          <a:solidFill>
            <a:schemeClr val="tx1"/>
          </a:solidFill>
          <a:latin typeface="+mn-lt"/>
          <a:ea typeface="+mn-ea"/>
          <a:cs typeface="+mn-cs"/>
        </a:defRPr>
      </a:lvl5pPr>
      <a:lvl6pPr marL="7924876" algn="l" defTabSz="1584975" rtl="0" eaLnBrk="1" latinLnBrk="0" hangingPunct="1">
        <a:defRPr sz="6240" kern="1200">
          <a:solidFill>
            <a:schemeClr val="tx1"/>
          </a:solidFill>
          <a:latin typeface="+mn-lt"/>
          <a:ea typeface="+mn-ea"/>
          <a:cs typeface="+mn-cs"/>
        </a:defRPr>
      </a:lvl6pPr>
      <a:lvl7pPr marL="9509851" algn="l" defTabSz="1584975" rtl="0" eaLnBrk="1" latinLnBrk="0" hangingPunct="1">
        <a:defRPr sz="6240" kern="1200">
          <a:solidFill>
            <a:schemeClr val="tx1"/>
          </a:solidFill>
          <a:latin typeface="+mn-lt"/>
          <a:ea typeface="+mn-ea"/>
          <a:cs typeface="+mn-cs"/>
        </a:defRPr>
      </a:lvl7pPr>
      <a:lvl8pPr marL="11094827" algn="l" defTabSz="1584975" rtl="0" eaLnBrk="1" latinLnBrk="0" hangingPunct="1">
        <a:defRPr sz="6240" kern="1200">
          <a:solidFill>
            <a:schemeClr val="tx1"/>
          </a:solidFill>
          <a:latin typeface="+mn-lt"/>
          <a:ea typeface="+mn-ea"/>
          <a:cs typeface="+mn-cs"/>
        </a:defRPr>
      </a:lvl8pPr>
      <a:lvl9pPr marL="12679802" algn="l" defTabSz="1584975" rtl="0" eaLnBrk="1" latinLnBrk="0" hangingPunct="1">
        <a:defRPr sz="624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diagramQuickStyle" Target="../diagrams/quickStyle1.xml"/><Relationship Id="rId3" Type="http://schemas.openxmlformats.org/officeDocument/2006/relationships/image" Target="../media/image3.png"/><Relationship Id="rId7" Type="http://schemas.openxmlformats.org/officeDocument/2006/relationships/diagramLayout" Target="../diagrams/layout1.xml"/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Relationship Id="rId6" Type="http://schemas.openxmlformats.org/officeDocument/2006/relationships/diagramData" Target="../diagrams/data1.xml"/><Relationship Id="rId11" Type="http://schemas.openxmlformats.org/officeDocument/2006/relationships/image" Target="../media/image6.emf"/><Relationship Id="rId5" Type="http://schemas.openxmlformats.org/officeDocument/2006/relationships/image" Target="../media/image5.jpeg"/><Relationship Id="rId10" Type="http://schemas.microsoft.com/office/2007/relationships/diagramDrawing" Target="../diagrams/drawing1.xml"/><Relationship Id="rId4" Type="http://schemas.openxmlformats.org/officeDocument/2006/relationships/image" Target="../media/image4.jpg"/><Relationship Id="rId9" Type="http://schemas.openxmlformats.org/officeDocument/2006/relationships/diagramColors" Target="../diagrams/colors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7" name="Group 76">
            <a:extLst>
              <a:ext uri="{FF2B5EF4-FFF2-40B4-BE49-F238E27FC236}">
                <a16:creationId xmlns:a16="http://schemas.microsoft.com/office/drawing/2014/main" id="{59CF66AE-E2CD-7243-BDAA-0B7527169604}"/>
              </a:ext>
            </a:extLst>
          </p:cNvPr>
          <p:cNvGrpSpPr/>
          <p:nvPr/>
        </p:nvGrpSpPr>
        <p:grpSpPr>
          <a:xfrm>
            <a:off x="20495540" y="14141618"/>
            <a:ext cx="14251660" cy="9544820"/>
            <a:chOff x="9296684" y="15820665"/>
            <a:chExt cx="17442889" cy="9795995"/>
          </a:xfrm>
        </p:grpSpPr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C7977CBE-3200-0241-9878-E26D3EA4F48C}"/>
                </a:ext>
              </a:extLst>
            </p:cNvPr>
            <p:cNvSpPr txBox="1"/>
            <p:nvPr/>
          </p:nvSpPr>
          <p:spPr>
            <a:xfrm>
              <a:off x="9406827" y="16795110"/>
              <a:ext cx="6141223" cy="8821550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Cross-functionality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Continuous Improvement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Lean Thinking: avoid overburden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Whole-product focus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System thinking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Transparency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More with </a:t>
              </a:r>
              <a:r>
                <a:rPr lang="en-US" sz="4400" dirty="0" err="1">
                  <a:solidFill>
                    <a:schemeClr val="bg1"/>
                  </a:solidFill>
                </a:rPr>
                <a:t>LeSS</a:t>
              </a:r>
              <a:endParaRPr lang="en-US" sz="4400" dirty="0">
                <a:solidFill>
                  <a:schemeClr val="bg1"/>
                </a:solidFill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4400" dirty="0">
                <a:solidFill>
                  <a:schemeClr val="bg1"/>
                </a:solidFill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4400" dirty="0">
                <a:solidFill>
                  <a:schemeClr val="bg1"/>
                </a:solidFill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4400" dirty="0">
                <a:solidFill>
                  <a:schemeClr val="bg1"/>
                </a:solidFill>
              </a:endParaRPr>
            </a:p>
            <a:p>
              <a:pPr marL="685800" indent="-685800">
                <a:buFont typeface="Arial" panose="020B0604020202020204" pitchFamily="34" charset="0"/>
                <a:buChar char="•"/>
              </a:pPr>
              <a:endParaRPr lang="en-US" sz="4400" dirty="0">
                <a:solidFill>
                  <a:schemeClr val="bg1"/>
                </a:solidFill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D8BCA395-D8CD-8C4A-93DD-6E8C1704BE69}"/>
                </a:ext>
              </a:extLst>
            </p:cNvPr>
            <p:cNvSpPr txBox="1"/>
            <p:nvPr/>
          </p:nvSpPr>
          <p:spPr>
            <a:xfrm>
              <a:off x="9296684" y="15820665"/>
              <a:ext cx="17442889" cy="907413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accent1"/>
              </a:solidFill>
            </a:ln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51" b="1" dirty="0" err="1"/>
                <a:t>LeSS</a:t>
              </a:r>
              <a:r>
                <a:rPr lang="en-US" sz="5051" b="1" dirty="0"/>
                <a:t> Principles </a:t>
              </a:r>
            </a:p>
          </p:txBody>
        </p:sp>
      </p:grpSp>
      <p:sp>
        <p:nvSpPr>
          <p:cNvPr id="78" name="TextBox 77">
            <a:extLst>
              <a:ext uri="{FF2B5EF4-FFF2-40B4-BE49-F238E27FC236}">
                <a16:creationId xmlns:a16="http://schemas.microsoft.com/office/drawing/2014/main" id="{D8F0B1BE-4351-BE41-814F-D0B75091D6DC}"/>
              </a:ext>
            </a:extLst>
          </p:cNvPr>
          <p:cNvSpPr txBox="1"/>
          <p:nvPr/>
        </p:nvSpPr>
        <p:spPr>
          <a:xfrm>
            <a:off x="-54774" y="-56680"/>
            <a:ext cx="34801973" cy="1261884"/>
          </a:xfrm>
          <a:prstGeom prst="rect">
            <a:avLst/>
          </a:prstGeom>
          <a:solidFill>
            <a:srgbClr val="000000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7600" b="1" dirty="0"/>
              <a:t>Turn The Ship Around!: A True Story of Turning Followers Into Leaders</a:t>
            </a:r>
          </a:p>
        </p:txBody>
      </p:sp>
      <p:grpSp>
        <p:nvGrpSpPr>
          <p:cNvPr id="28" name="Group 27">
            <a:extLst>
              <a:ext uri="{FF2B5EF4-FFF2-40B4-BE49-F238E27FC236}">
                <a16:creationId xmlns:a16="http://schemas.microsoft.com/office/drawing/2014/main" id="{D67AB249-038A-D345-95D2-EA0D2F515EBA}"/>
              </a:ext>
            </a:extLst>
          </p:cNvPr>
          <p:cNvGrpSpPr/>
          <p:nvPr/>
        </p:nvGrpSpPr>
        <p:grpSpPr>
          <a:xfrm>
            <a:off x="-54774" y="7029947"/>
            <a:ext cx="9913175" cy="16705106"/>
            <a:chOff x="-1715568" y="24344587"/>
            <a:chExt cx="14648769" cy="15681175"/>
          </a:xfrm>
        </p:grpSpPr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B81BC4F3-401D-0848-AD35-BA18500808A2}"/>
                </a:ext>
              </a:extLst>
            </p:cNvPr>
            <p:cNvSpPr txBox="1"/>
            <p:nvPr/>
          </p:nvSpPr>
          <p:spPr>
            <a:xfrm>
              <a:off x="-1715568" y="25176267"/>
              <a:ext cx="14612112" cy="14849495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Take control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Give orders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When you give orders, be confident, unambiguous &amp; resolution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Brief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Have meetings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Have a mentor-mentee program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Focus on technology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Think short-term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Want to be missed after you depart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Have high repetition, low quality training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Limit communication to terse, succinct formal orders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Be questioning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Make inefficient processes efficient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Increase Monitoring &amp; Inspection Points</a:t>
              </a:r>
            </a:p>
            <a:p>
              <a:pPr marL="571500" indent="-571500">
                <a:buFont typeface="Arial" panose="020B0604020202020204" pitchFamily="34" charset="0"/>
                <a:buChar char="•"/>
              </a:pPr>
              <a:r>
                <a:rPr lang="en-US" sz="4400" dirty="0">
                  <a:solidFill>
                    <a:schemeClr val="bg1"/>
                  </a:solidFill>
                </a:rPr>
                <a:t>Protect Information</a:t>
              </a: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C65FA504-F9C3-A141-AB66-A49826255A1C}"/>
                </a:ext>
              </a:extLst>
            </p:cNvPr>
            <p:cNvSpPr txBox="1"/>
            <p:nvPr/>
          </p:nvSpPr>
          <p:spPr>
            <a:xfrm>
              <a:off x="-1674622" y="24344587"/>
              <a:ext cx="14607823" cy="816296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accent1"/>
              </a:solidFill>
            </a:ln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51" b="1" dirty="0"/>
                <a:t>Problem: LEADER-FOLLOWER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94BC06A6-2BEE-9D4F-9996-3CD1E5295941}"/>
              </a:ext>
            </a:extLst>
          </p:cNvPr>
          <p:cNvGrpSpPr/>
          <p:nvPr/>
        </p:nvGrpSpPr>
        <p:grpSpPr>
          <a:xfrm>
            <a:off x="9850888" y="7032693"/>
            <a:ext cx="10627358" cy="16715316"/>
            <a:chOff x="10533888" y="15849455"/>
            <a:chExt cx="14612112" cy="17367335"/>
          </a:xfrm>
        </p:grpSpPr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077D4DE4-3879-1B46-8C1B-C8C424B16988}"/>
                </a:ext>
              </a:extLst>
            </p:cNvPr>
            <p:cNvSpPr txBox="1"/>
            <p:nvPr/>
          </p:nvSpPr>
          <p:spPr>
            <a:xfrm>
              <a:off x="10533888" y="16764002"/>
              <a:ext cx="14612112" cy="16452788"/>
            </a:xfrm>
            <a:prstGeom prst="rect">
              <a:avLst/>
            </a:prstGeom>
            <a:noFill/>
            <a:ln>
              <a:solidFill>
                <a:schemeClr val="accent1"/>
              </a:solidFill>
            </a:ln>
          </p:spPr>
          <p:txBody>
            <a:bodyPr wrap="square" rtlCol="0">
              <a:spAutoFit/>
            </a:bodyPr>
            <a:lstStyle/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Give control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Avoid giving orders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When you give orders, leave room for </a:t>
              </a:r>
              <a:r>
                <a:rPr lang="en-US" sz="4650" b="1" dirty="0">
                  <a:solidFill>
                    <a:schemeClr val="bg1"/>
                  </a:solidFill>
                </a:rPr>
                <a:t>questioning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Certify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Have conversations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Have a mentor-mentor program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Focus on people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Think long term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Want </a:t>
              </a:r>
              <a:r>
                <a:rPr lang="en-US" sz="4650" b="1" dirty="0">
                  <a:solidFill>
                    <a:schemeClr val="bg1"/>
                  </a:solidFill>
                </a:rPr>
                <a:t>NOT to be missed </a:t>
              </a:r>
              <a:r>
                <a:rPr lang="en-US" sz="4650" dirty="0">
                  <a:solidFill>
                    <a:schemeClr val="bg1"/>
                  </a:solidFill>
                </a:rPr>
                <a:t>after you depart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Have low repetition, high quality training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Augment orders with rich contextual </a:t>
              </a:r>
              <a:r>
                <a:rPr lang="en-US" sz="4650" b="1" dirty="0">
                  <a:solidFill>
                    <a:schemeClr val="bg1"/>
                  </a:solidFill>
                </a:rPr>
                <a:t>informal communicators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dirty="0">
                  <a:solidFill>
                    <a:schemeClr val="bg1"/>
                  </a:solidFill>
                </a:rPr>
                <a:t>Be </a:t>
              </a:r>
              <a:r>
                <a:rPr lang="en-US" sz="4650" b="1" dirty="0">
                  <a:solidFill>
                    <a:schemeClr val="bg1"/>
                  </a:solidFill>
                </a:rPr>
                <a:t>curious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Eliminate</a:t>
              </a:r>
              <a:r>
                <a:rPr lang="en-US" sz="4650" dirty="0">
                  <a:solidFill>
                    <a:schemeClr val="bg1"/>
                  </a:solidFill>
                </a:rPr>
                <a:t> entire steps &amp; processes that don’t add value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Reduce monitoring </a:t>
              </a:r>
              <a:r>
                <a:rPr lang="en-US" sz="4650" dirty="0">
                  <a:solidFill>
                    <a:schemeClr val="bg1"/>
                  </a:solidFill>
                </a:rPr>
                <a:t>&amp; inspection points</a:t>
              </a:r>
            </a:p>
            <a:p>
              <a:pPr marL="685800" indent="-685800">
                <a:buFont typeface="Arial" panose="020B0604020202020204" pitchFamily="34" charset="0"/>
                <a:buChar char="•"/>
              </a:pPr>
              <a:r>
                <a:rPr lang="en-US" sz="4650" b="1" dirty="0">
                  <a:solidFill>
                    <a:schemeClr val="bg1"/>
                  </a:solidFill>
                </a:rPr>
                <a:t>Pass information</a:t>
              </a: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DFCE5106-DE85-9941-BCBA-1C9763CCB08A}"/>
                </a:ext>
              </a:extLst>
            </p:cNvPr>
            <p:cNvSpPr txBox="1"/>
            <p:nvPr/>
          </p:nvSpPr>
          <p:spPr>
            <a:xfrm>
              <a:off x="10538178" y="15849455"/>
              <a:ext cx="14607822" cy="903518"/>
            </a:xfrm>
            <a:prstGeom prst="rect">
              <a:avLst/>
            </a:prstGeom>
            <a:solidFill>
              <a:srgbClr val="7030A0"/>
            </a:solidFill>
            <a:ln>
              <a:solidFill>
                <a:schemeClr val="accent1"/>
              </a:solidFill>
            </a:ln>
            <a:effectLst>
              <a:softEdge rad="0"/>
            </a:effectLst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5051" b="1" dirty="0"/>
                <a:t>Solution: LEADER-LEADER</a:t>
              </a:r>
            </a:p>
          </p:txBody>
        </p:sp>
      </p:grpSp>
      <p:grpSp>
        <p:nvGrpSpPr>
          <p:cNvPr id="43" name="Group 42">
            <a:extLst>
              <a:ext uri="{FF2B5EF4-FFF2-40B4-BE49-F238E27FC236}">
                <a16:creationId xmlns:a16="http://schemas.microsoft.com/office/drawing/2014/main" id="{21C75A3C-4333-BF43-9908-C579BCEC58D9}"/>
              </a:ext>
            </a:extLst>
          </p:cNvPr>
          <p:cNvGrpSpPr/>
          <p:nvPr/>
        </p:nvGrpSpPr>
        <p:grpSpPr>
          <a:xfrm>
            <a:off x="20495540" y="7281305"/>
            <a:ext cx="14237441" cy="6637606"/>
            <a:chOff x="1198245" y="1303332"/>
            <a:chExt cx="33198435" cy="21370632"/>
          </a:xfrm>
        </p:grpSpPr>
        <p:grpSp>
          <p:nvGrpSpPr>
            <p:cNvPr id="44" name="Group 43">
              <a:extLst>
                <a:ext uri="{FF2B5EF4-FFF2-40B4-BE49-F238E27FC236}">
                  <a16:creationId xmlns:a16="http://schemas.microsoft.com/office/drawing/2014/main" id="{A16918E7-DFC5-F346-ADB6-A760DBEE88E7}"/>
                </a:ext>
              </a:extLst>
            </p:cNvPr>
            <p:cNvGrpSpPr/>
            <p:nvPr/>
          </p:nvGrpSpPr>
          <p:grpSpPr>
            <a:xfrm>
              <a:off x="1198245" y="1368444"/>
              <a:ext cx="16276320" cy="21305520"/>
              <a:chOff x="1097280" y="2272203"/>
              <a:chExt cx="16276320" cy="21305520"/>
            </a:xfrm>
          </p:grpSpPr>
          <p:sp>
            <p:nvSpPr>
              <p:cNvPr id="55" name="Rounded Rectangle 54">
                <a:extLst>
                  <a:ext uri="{FF2B5EF4-FFF2-40B4-BE49-F238E27FC236}">
                    <a16:creationId xmlns:a16="http://schemas.microsoft.com/office/drawing/2014/main" id="{84008CB7-4067-934C-B306-87135209B4B2}"/>
                  </a:ext>
                </a:extLst>
              </p:cNvPr>
              <p:cNvSpPr/>
              <p:nvPr/>
            </p:nvSpPr>
            <p:spPr>
              <a:xfrm>
                <a:off x="1097280" y="2272203"/>
                <a:ext cx="16276320" cy="21305520"/>
              </a:xfrm>
              <a:prstGeom prst="roundRect">
                <a:avLst/>
              </a:prstGeom>
              <a:solidFill>
                <a:schemeClr val="tx1"/>
              </a:solidFill>
              <a:ln cap="rnd"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74" b="1"/>
              </a:p>
            </p:txBody>
          </p:sp>
          <p:sp>
            <p:nvSpPr>
              <p:cNvPr id="56" name="TextBox 55">
                <a:extLst>
                  <a:ext uri="{FF2B5EF4-FFF2-40B4-BE49-F238E27FC236}">
                    <a16:creationId xmlns:a16="http://schemas.microsoft.com/office/drawing/2014/main" id="{32C2950E-8980-8E40-9D7B-899AFDAC712E}"/>
                  </a:ext>
                </a:extLst>
              </p:cNvPr>
              <p:cNvSpPr txBox="1"/>
              <p:nvPr/>
            </p:nvSpPr>
            <p:spPr>
              <a:xfrm>
                <a:off x="2457448" y="4804622"/>
                <a:ext cx="13555979" cy="1721323"/>
              </a:xfrm>
              <a:prstGeom prst="rect">
                <a:avLst/>
              </a:prstGeom>
              <a:solidFill>
                <a:srgbClr val="8E2B71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7. What have you BEEN DOING?</a:t>
                </a:r>
              </a:p>
            </p:txBody>
          </p:sp>
          <p:sp>
            <p:nvSpPr>
              <p:cNvPr id="57" name="TextBox 56">
                <a:extLst>
                  <a:ext uri="{FF2B5EF4-FFF2-40B4-BE49-F238E27FC236}">
                    <a16:creationId xmlns:a16="http://schemas.microsoft.com/office/drawing/2014/main" id="{3B1394CA-5591-894B-86CC-65F0F6CBD161}"/>
                  </a:ext>
                </a:extLst>
              </p:cNvPr>
              <p:cNvSpPr txBox="1"/>
              <p:nvPr/>
            </p:nvSpPr>
            <p:spPr>
              <a:xfrm>
                <a:off x="2491739" y="7447113"/>
                <a:ext cx="13487402" cy="1721323"/>
              </a:xfrm>
              <a:prstGeom prst="rect">
                <a:avLst/>
              </a:prstGeom>
              <a:solidFill>
                <a:srgbClr val="014B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6. What have you DONE?</a:t>
                </a:r>
              </a:p>
            </p:txBody>
          </p:sp>
          <p:sp>
            <p:nvSpPr>
              <p:cNvPr id="58" name="TextBox 57">
                <a:extLst>
                  <a:ext uri="{FF2B5EF4-FFF2-40B4-BE49-F238E27FC236}">
                    <a16:creationId xmlns:a16="http://schemas.microsoft.com/office/drawing/2014/main" id="{6903A429-998E-3744-98FF-424E6E855BAB}"/>
                  </a:ext>
                </a:extLst>
              </p:cNvPr>
              <p:cNvSpPr txBox="1"/>
              <p:nvPr/>
            </p:nvSpPr>
            <p:spPr>
              <a:xfrm>
                <a:off x="2457448" y="10089598"/>
                <a:ext cx="13487402" cy="1721323"/>
              </a:xfrm>
              <a:prstGeom prst="rect">
                <a:avLst/>
              </a:prstGeom>
              <a:solidFill>
                <a:srgbClr val="05FF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>
                    <a:solidFill>
                      <a:schemeClr val="bg1"/>
                    </a:solidFill>
                  </a:rPr>
                  <a:t>5. What do you INTEND to do?</a:t>
                </a:r>
              </a:p>
            </p:txBody>
          </p:sp>
          <p:sp>
            <p:nvSpPr>
              <p:cNvPr id="59" name="TextBox 58">
                <a:extLst>
                  <a:ext uri="{FF2B5EF4-FFF2-40B4-BE49-F238E27FC236}">
                    <a16:creationId xmlns:a16="http://schemas.microsoft.com/office/drawing/2014/main" id="{6BB5743D-9342-8942-979B-15C20E0438E3}"/>
                  </a:ext>
                </a:extLst>
              </p:cNvPr>
              <p:cNvSpPr txBox="1"/>
              <p:nvPr/>
            </p:nvSpPr>
            <p:spPr>
              <a:xfrm>
                <a:off x="2402206" y="12762718"/>
                <a:ext cx="13487402" cy="1721323"/>
              </a:xfrm>
              <a:prstGeom prst="rect">
                <a:avLst/>
              </a:prstGeom>
              <a:solidFill>
                <a:srgbClr val="1FDC0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4. What would you LIKE to do?</a:t>
                </a:r>
              </a:p>
            </p:txBody>
          </p:sp>
          <p:sp>
            <p:nvSpPr>
              <p:cNvPr id="60" name="TextBox 59">
                <a:extLst>
                  <a:ext uri="{FF2B5EF4-FFF2-40B4-BE49-F238E27FC236}">
                    <a16:creationId xmlns:a16="http://schemas.microsoft.com/office/drawing/2014/main" id="{F4BD9EE6-28B1-9841-A402-77A0C40505EB}"/>
                  </a:ext>
                </a:extLst>
              </p:cNvPr>
              <p:cNvSpPr txBox="1"/>
              <p:nvPr/>
            </p:nvSpPr>
            <p:spPr>
              <a:xfrm>
                <a:off x="2402206" y="18047685"/>
                <a:ext cx="13487402" cy="1721323"/>
              </a:xfrm>
              <a:prstGeom prst="rect">
                <a:avLst/>
              </a:prstGeom>
              <a:solidFill>
                <a:srgbClr val="FF8C00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2. What do you SEE?</a:t>
                </a:r>
              </a:p>
            </p:txBody>
          </p:sp>
          <p:sp>
            <p:nvSpPr>
              <p:cNvPr id="61" name="TextBox 60">
                <a:extLst>
                  <a:ext uri="{FF2B5EF4-FFF2-40B4-BE49-F238E27FC236}">
                    <a16:creationId xmlns:a16="http://schemas.microsoft.com/office/drawing/2014/main" id="{0EA5760B-15E2-634A-912B-EC9583C1C1A8}"/>
                  </a:ext>
                </a:extLst>
              </p:cNvPr>
              <p:cNvSpPr txBox="1"/>
              <p:nvPr/>
            </p:nvSpPr>
            <p:spPr>
              <a:xfrm>
                <a:off x="2402206" y="20556294"/>
                <a:ext cx="13487402" cy="1721323"/>
              </a:xfrm>
              <a:prstGeom prst="rect">
                <a:avLst/>
              </a:prstGeom>
              <a:solidFill>
                <a:srgbClr val="FF0122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1. I’ll TELL you what to do</a:t>
                </a:r>
              </a:p>
            </p:txBody>
          </p:sp>
          <p:sp>
            <p:nvSpPr>
              <p:cNvPr id="62" name="TextBox 61">
                <a:extLst>
                  <a:ext uri="{FF2B5EF4-FFF2-40B4-BE49-F238E27FC236}">
                    <a16:creationId xmlns:a16="http://schemas.microsoft.com/office/drawing/2014/main" id="{83CA98C9-4D78-0C49-85FB-482BB9AFC289}"/>
                  </a:ext>
                </a:extLst>
              </p:cNvPr>
              <p:cNvSpPr txBox="1"/>
              <p:nvPr/>
            </p:nvSpPr>
            <p:spPr>
              <a:xfrm>
                <a:off x="6027418" y="3039553"/>
                <a:ext cx="9464038" cy="1721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74" b="1" dirty="0">
                    <a:solidFill>
                      <a:schemeClr val="bg1"/>
                    </a:solidFill>
                  </a:rPr>
                  <a:t>BOSS SAYS</a:t>
                </a:r>
              </a:p>
            </p:txBody>
          </p:sp>
          <p:sp>
            <p:nvSpPr>
              <p:cNvPr id="63" name="TextBox 62">
                <a:extLst>
                  <a:ext uri="{FF2B5EF4-FFF2-40B4-BE49-F238E27FC236}">
                    <a16:creationId xmlns:a16="http://schemas.microsoft.com/office/drawing/2014/main" id="{6D7B311D-2BEA-BE44-A123-E5594E5B2B12}"/>
                  </a:ext>
                </a:extLst>
              </p:cNvPr>
              <p:cNvSpPr txBox="1"/>
              <p:nvPr/>
            </p:nvSpPr>
            <p:spPr>
              <a:xfrm>
                <a:off x="2402206" y="15367282"/>
                <a:ext cx="13487402" cy="1721323"/>
              </a:xfrm>
              <a:prstGeom prst="rect">
                <a:avLst/>
              </a:prstGeom>
              <a:solidFill>
                <a:srgbClr val="FEC60C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3. What do you THINK?</a:t>
                </a:r>
              </a:p>
            </p:txBody>
          </p:sp>
        </p:grpSp>
        <p:grpSp>
          <p:nvGrpSpPr>
            <p:cNvPr id="45" name="Group 44">
              <a:extLst>
                <a:ext uri="{FF2B5EF4-FFF2-40B4-BE49-F238E27FC236}">
                  <a16:creationId xmlns:a16="http://schemas.microsoft.com/office/drawing/2014/main" id="{821DC174-1DC7-9142-B7EA-04C986EABC38}"/>
                </a:ext>
              </a:extLst>
            </p:cNvPr>
            <p:cNvGrpSpPr/>
            <p:nvPr/>
          </p:nvGrpSpPr>
          <p:grpSpPr>
            <a:xfrm>
              <a:off x="18120360" y="1303332"/>
              <a:ext cx="16276320" cy="21305520"/>
              <a:chOff x="18120360" y="1303332"/>
              <a:chExt cx="16276320" cy="21305520"/>
            </a:xfrm>
          </p:grpSpPr>
          <p:sp>
            <p:nvSpPr>
              <p:cNvPr id="46" name="Rounded Rectangle 45">
                <a:extLst>
                  <a:ext uri="{FF2B5EF4-FFF2-40B4-BE49-F238E27FC236}">
                    <a16:creationId xmlns:a16="http://schemas.microsoft.com/office/drawing/2014/main" id="{FD298A2E-0359-C54D-8F51-24713F205FC1}"/>
                  </a:ext>
                </a:extLst>
              </p:cNvPr>
              <p:cNvSpPr/>
              <p:nvPr/>
            </p:nvSpPr>
            <p:spPr>
              <a:xfrm>
                <a:off x="18120360" y="1303332"/>
                <a:ext cx="16276320" cy="21305520"/>
              </a:xfrm>
              <a:prstGeom prst="roundRect">
                <a:avLst/>
              </a:prstGeom>
              <a:solidFill>
                <a:schemeClr val="tx1"/>
              </a:solidFill>
              <a:ln cap="rnd"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2874" b="1"/>
              </a:p>
            </p:txBody>
          </p:sp>
          <p:sp>
            <p:nvSpPr>
              <p:cNvPr id="47" name="TextBox 46">
                <a:extLst>
                  <a:ext uri="{FF2B5EF4-FFF2-40B4-BE49-F238E27FC236}">
                    <a16:creationId xmlns:a16="http://schemas.microsoft.com/office/drawing/2014/main" id="{51A676F7-635A-4F45-8887-0396DB33454D}"/>
                  </a:ext>
                </a:extLst>
              </p:cNvPr>
              <p:cNvSpPr txBox="1"/>
              <p:nvPr/>
            </p:nvSpPr>
            <p:spPr>
              <a:xfrm>
                <a:off x="19411948" y="3900861"/>
                <a:ext cx="13555979" cy="1721323"/>
              </a:xfrm>
              <a:prstGeom prst="rect">
                <a:avLst/>
              </a:prstGeom>
              <a:solidFill>
                <a:srgbClr val="8E2B71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7. I’ve been doing …</a:t>
                </a:r>
              </a:p>
            </p:txBody>
          </p:sp>
          <p:sp>
            <p:nvSpPr>
              <p:cNvPr id="48" name="TextBox 47">
                <a:extLst>
                  <a:ext uri="{FF2B5EF4-FFF2-40B4-BE49-F238E27FC236}">
                    <a16:creationId xmlns:a16="http://schemas.microsoft.com/office/drawing/2014/main" id="{C131F940-5BE7-3C44-865E-1F3210A37854}"/>
                  </a:ext>
                </a:extLst>
              </p:cNvPr>
              <p:cNvSpPr txBox="1"/>
              <p:nvPr/>
            </p:nvSpPr>
            <p:spPr>
              <a:xfrm>
                <a:off x="19514819" y="6543353"/>
                <a:ext cx="13487402" cy="1721323"/>
              </a:xfrm>
              <a:prstGeom prst="rect">
                <a:avLst/>
              </a:prstGeom>
              <a:solidFill>
                <a:srgbClr val="014B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6. I’ve DONE …</a:t>
                </a:r>
              </a:p>
            </p:txBody>
          </p:sp>
          <p:sp>
            <p:nvSpPr>
              <p:cNvPr id="49" name="TextBox 48">
                <a:extLst>
                  <a:ext uri="{FF2B5EF4-FFF2-40B4-BE49-F238E27FC236}">
                    <a16:creationId xmlns:a16="http://schemas.microsoft.com/office/drawing/2014/main" id="{496C9F5A-46F7-D44B-84A2-49D8235DB7C5}"/>
                  </a:ext>
                </a:extLst>
              </p:cNvPr>
              <p:cNvSpPr txBox="1"/>
              <p:nvPr/>
            </p:nvSpPr>
            <p:spPr>
              <a:xfrm>
                <a:off x="19549110" y="9185838"/>
                <a:ext cx="13487402" cy="1721323"/>
              </a:xfrm>
              <a:prstGeom prst="rect">
                <a:avLst/>
              </a:prstGeom>
              <a:solidFill>
                <a:srgbClr val="05FF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>
                    <a:solidFill>
                      <a:schemeClr val="bg1"/>
                    </a:solidFill>
                  </a:rPr>
                  <a:t>5. I INTEND to …</a:t>
                </a:r>
              </a:p>
            </p:txBody>
          </p:sp>
          <p:sp>
            <p:nvSpPr>
              <p:cNvPr id="50" name="TextBox 49">
                <a:extLst>
                  <a:ext uri="{FF2B5EF4-FFF2-40B4-BE49-F238E27FC236}">
                    <a16:creationId xmlns:a16="http://schemas.microsoft.com/office/drawing/2014/main" id="{F4E2A0A9-8373-EE45-A213-D48BB4F2E713}"/>
                  </a:ext>
                </a:extLst>
              </p:cNvPr>
              <p:cNvSpPr txBox="1"/>
              <p:nvPr/>
            </p:nvSpPr>
            <p:spPr>
              <a:xfrm>
                <a:off x="19549110" y="12103723"/>
                <a:ext cx="13487402" cy="1721323"/>
              </a:xfrm>
              <a:prstGeom prst="rect">
                <a:avLst/>
              </a:prstGeom>
              <a:solidFill>
                <a:srgbClr val="1FDC0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4. I would LIKE to …</a:t>
                </a:r>
              </a:p>
            </p:txBody>
          </p:sp>
          <p:sp>
            <p:nvSpPr>
              <p:cNvPr id="51" name="TextBox 50">
                <a:extLst>
                  <a:ext uri="{FF2B5EF4-FFF2-40B4-BE49-F238E27FC236}">
                    <a16:creationId xmlns:a16="http://schemas.microsoft.com/office/drawing/2014/main" id="{6FA2ED30-DFE7-094C-A753-0D4639650E9B}"/>
                  </a:ext>
                </a:extLst>
              </p:cNvPr>
              <p:cNvSpPr txBox="1"/>
              <p:nvPr/>
            </p:nvSpPr>
            <p:spPr>
              <a:xfrm>
                <a:off x="19549110" y="17388700"/>
                <a:ext cx="13487402" cy="1721323"/>
              </a:xfrm>
              <a:prstGeom prst="rect">
                <a:avLst/>
              </a:prstGeom>
              <a:solidFill>
                <a:srgbClr val="FF8C00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2. I SEE … </a:t>
                </a:r>
              </a:p>
            </p:txBody>
          </p:sp>
          <p:sp>
            <p:nvSpPr>
              <p:cNvPr id="52" name="TextBox 51">
                <a:extLst>
                  <a:ext uri="{FF2B5EF4-FFF2-40B4-BE49-F238E27FC236}">
                    <a16:creationId xmlns:a16="http://schemas.microsoft.com/office/drawing/2014/main" id="{9CF57610-E38C-3F45-933C-F033AE3A370B}"/>
                  </a:ext>
                </a:extLst>
              </p:cNvPr>
              <p:cNvSpPr txBox="1"/>
              <p:nvPr/>
            </p:nvSpPr>
            <p:spPr>
              <a:xfrm>
                <a:off x="19549110" y="19897309"/>
                <a:ext cx="13487402" cy="1721323"/>
              </a:xfrm>
              <a:prstGeom prst="rect">
                <a:avLst/>
              </a:prstGeom>
              <a:solidFill>
                <a:srgbClr val="FF0122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1. TELL me what to do.</a:t>
                </a:r>
              </a:p>
            </p:txBody>
          </p:sp>
          <p:sp>
            <p:nvSpPr>
              <p:cNvPr id="53" name="TextBox 52">
                <a:extLst>
                  <a:ext uri="{FF2B5EF4-FFF2-40B4-BE49-F238E27FC236}">
                    <a16:creationId xmlns:a16="http://schemas.microsoft.com/office/drawing/2014/main" id="{533C3E92-AB91-4247-BE9D-4E038F511CFE}"/>
                  </a:ext>
                </a:extLst>
              </p:cNvPr>
              <p:cNvSpPr txBox="1"/>
              <p:nvPr/>
            </p:nvSpPr>
            <p:spPr>
              <a:xfrm>
                <a:off x="22404707" y="2135796"/>
                <a:ext cx="9464038" cy="172132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874" b="1" dirty="0">
                    <a:solidFill>
                      <a:schemeClr val="bg1"/>
                    </a:solidFill>
                  </a:rPr>
                  <a:t>WORKERS SAY</a:t>
                </a:r>
              </a:p>
            </p:txBody>
          </p:sp>
          <p:sp>
            <p:nvSpPr>
              <p:cNvPr id="54" name="TextBox 53">
                <a:extLst>
                  <a:ext uri="{FF2B5EF4-FFF2-40B4-BE49-F238E27FC236}">
                    <a16:creationId xmlns:a16="http://schemas.microsoft.com/office/drawing/2014/main" id="{B99C791F-FDB3-3D4E-8E0D-D5C93D3FE3B5}"/>
                  </a:ext>
                </a:extLst>
              </p:cNvPr>
              <p:cNvSpPr txBox="1"/>
              <p:nvPr/>
            </p:nvSpPr>
            <p:spPr>
              <a:xfrm>
                <a:off x="19549110" y="14708294"/>
                <a:ext cx="13487402" cy="1721323"/>
              </a:xfrm>
              <a:prstGeom prst="rect">
                <a:avLst/>
              </a:prstGeom>
              <a:solidFill>
                <a:srgbClr val="FEC60C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2874" b="1" dirty="0"/>
                  <a:t>3. I THINK …</a:t>
                </a:r>
              </a:p>
            </p:txBody>
          </p:sp>
        </p:grp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185502A2-B6A0-7A49-ADB4-5765A2A4BCE8}"/>
              </a:ext>
            </a:extLst>
          </p:cNvPr>
          <p:cNvSpPr txBox="1"/>
          <p:nvPr/>
        </p:nvSpPr>
        <p:spPr>
          <a:xfrm>
            <a:off x="8043559" y="1194674"/>
            <a:ext cx="18239278" cy="17940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bg1"/>
                </a:solidFill>
              </a:rPr>
              <a:t>”Leaders don’t create followers, they create more leaders.” – Tom Peters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3C3763CC-8104-0243-AD56-5B2D60331F1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389582"/>
            <a:ext cx="9652000" cy="35179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C16A33ED-3710-B14C-8051-95EBA474CDA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065232" y="3787802"/>
            <a:ext cx="5600700" cy="328930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D0A10B27-4F31-B749-9995-BDD62A51FEAA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-1" r="14336" b="-99"/>
          <a:stretch/>
        </p:blipFill>
        <p:spPr>
          <a:xfrm>
            <a:off x="9745741" y="3384720"/>
            <a:ext cx="4581692" cy="356568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B0E2C364-A593-4A48-9FCF-A227B18C8BA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380744" y="3384721"/>
            <a:ext cx="4739096" cy="3554322"/>
          </a:xfrm>
          <a:prstGeom prst="rect">
            <a:avLst/>
          </a:prstGeom>
        </p:spPr>
      </p:pic>
      <p:graphicFrame>
        <p:nvGraphicFramePr>
          <p:cNvPr id="65" name="Diagram 64">
            <a:extLst>
              <a:ext uri="{FF2B5EF4-FFF2-40B4-BE49-F238E27FC236}">
                <a16:creationId xmlns:a16="http://schemas.microsoft.com/office/drawing/2014/main" id="{426AF45C-C703-434B-A598-8C53B4EE96C8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131067864"/>
              </p:ext>
            </p:extLst>
          </p:nvPr>
        </p:nvGraphicFramePr>
        <p:xfrm>
          <a:off x="22906488" y="734661"/>
          <a:ext cx="14388904" cy="67244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6" r:lo="rId7" r:qs="rId8" r:cs="rId9"/>
          </a:graphicData>
        </a:graphic>
      </p:graphicFrame>
      <p:sp>
        <p:nvSpPr>
          <p:cNvPr id="64" name="TextBox 63">
            <a:extLst>
              <a:ext uri="{FF2B5EF4-FFF2-40B4-BE49-F238E27FC236}">
                <a16:creationId xmlns:a16="http://schemas.microsoft.com/office/drawing/2014/main" id="{FA064E80-93AC-E54B-95C3-656A852FE4A4}"/>
              </a:ext>
            </a:extLst>
          </p:cNvPr>
          <p:cNvSpPr txBox="1"/>
          <p:nvPr/>
        </p:nvSpPr>
        <p:spPr>
          <a:xfrm>
            <a:off x="25603200" y="15112882"/>
            <a:ext cx="9129782" cy="859536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en-US" sz="4400" b="1" dirty="0">
                <a:solidFill>
                  <a:schemeClr val="bg1"/>
                </a:solidFill>
              </a:rPr>
              <a:t>Product Owner + Managers: </a:t>
            </a:r>
            <a:r>
              <a:rPr lang="en-US" sz="4400" dirty="0">
                <a:solidFill>
                  <a:schemeClr val="bg1"/>
                </a:solidFill>
              </a:rPr>
              <a:t>Don’t micromanage,  Let Go, Go See, Ask Team for help, Teach Higher Management; Provide Safe Environment for learning, decision-making by teams and taking risks</a:t>
            </a:r>
          </a:p>
          <a:p>
            <a:endParaRPr lang="en-US" sz="4400" dirty="0">
              <a:solidFill>
                <a:schemeClr val="bg1"/>
              </a:solidFill>
            </a:endParaRPr>
          </a:p>
          <a:p>
            <a:r>
              <a:rPr lang="en-US" sz="4400" b="1" dirty="0">
                <a:solidFill>
                  <a:schemeClr val="bg1"/>
                </a:solidFill>
              </a:rPr>
              <a:t>Scrum Master</a:t>
            </a:r>
            <a:r>
              <a:rPr lang="en-US" sz="4400" dirty="0">
                <a:solidFill>
                  <a:schemeClr val="bg1"/>
                </a:solidFill>
              </a:rPr>
              <a:t>: actively Do Nothing, avoid Making Decisions for team, Decentralize, patience, openness, humility</a:t>
            </a:r>
          </a:p>
        </p:txBody>
      </p: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6AB233EB-A466-884D-A06C-244BE26213AC}"/>
              </a:ext>
            </a:extLst>
          </p:cNvPr>
          <p:cNvCxnSpPr/>
          <p:nvPr/>
        </p:nvCxnSpPr>
        <p:spPr>
          <a:xfrm flipH="1">
            <a:off x="26892461" y="3181350"/>
            <a:ext cx="2368339" cy="38100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E9DE4C5A-535A-2447-9517-634C3602BB9D}"/>
              </a:ext>
            </a:extLst>
          </p:cNvPr>
          <p:cNvCxnSpPr>
            <a:cxnSpLocks/>
          </p:cNvCxnSpPr>
          <p:nvPr/>
        </p:nvCxnSpPr>
        <p:spPr>
          <a:xfrm>
            <a:off x="29248925" y="3158836"/>
            <a:ext cx="2992581" cy="403514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16CD974-AB27-484B-96D0-CAC7327AC26B}"/>
              </a:ext>
            </a:extLst>
          </p:cNvPr>
          <p:cNvCxnSpPr>
            <a:cxnSpLocks/>
          </p:cNvCxnSpPr>
          <p:nvPr/>
        </p:nvCxnSpPr>
        <p:spPr>
          <a:xfrm>
            <a:off x="25603200" y="5047013"/>
            <a:ext cx="7481455" cy="0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0" name="Straight Connector 39">
            <a:extLst>
              <a:ext uri="{FF2B5EF4-FFF2-40B4-BE49-F238E27FC236}">
                <a16:creationId xmlns:a16="http://schemas.microsoft.com/office/drawing/2014/main" id="{A7D24E1E-AC06-1C41-849B-CB15BB84A828}"/>
              </a:ext>
            </a:extLst>
          </p:cNvPr>
          <p:cNvCxnSpPr/>
          <p:nvPr/>
        </p:nvCxnSpPr>
        <p:spPr>
          <a:xfrm>
            <a:off x="25603200" y="5035138"/>
            <a:ext cx="0" cy="24938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DE409729-63E9-B249-B310-1D471F44A0EC}"/>
              </a:ext>
            </a:extLst>
          </p:cNvPr>
          <p:cNvCxnSpPr/>
          <p:nvPr/>
        </p:nvCxnSpPr>
        <p:spPr>
          <a:xfrm>
            <a:off x="26517600" y="4880758"/>
            <a:ext cx="0" cy="16625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7" name="Straight Connector 66">
            <a:extLst>
              <a:ext uri="{FF2B5EF4-FFF2-40B4-BE49-F238E27FC236}">
                <a16:creationId xmlns:a16="http://schemas.microsoft.com/office/drawing/2014/main" id="{14969D92-C322-7748-86A9-DB1606B6EAF8}"/>
              </a:ext>
            </a:extLst>
          </p:cNvPr>
          <p:cNvCxnSpPr/>
          <p:nvPr/>
        </p:nvCxnSpPr>
        <p:spPr>
          <a:xfrm>
            <a:off x="32241506" y="4857008"/>
            <a:ext cx="0" cy="190005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9" name="Straight Connector 68">
            <a:extLst>
              <a:ext uri="{FF2B5EF4-FFF2-40B4-BE49-F238E27FC236}">
                <a16:creationId xmlns:a16="http://schemas.microsoft.com/office/drawing/2014/main" id="{F37276E6-73E3-0C4D-8104-B71DCBD3F0E1}"/>
              </a:ext>
            </a:extLst>
          </p:cNvPr>
          <p:cNvCxnSpPr/>
          <p:nvPr/>
        </p:nvCxnSpPr>
        <p:spPr>
          <a:xfrm>
            <a:off x="33084655" y="5035138"/>
            <a:ext cx="0" cy="249381"/>
          </a:xfrm>
          <a:prstGeom prst="line">
            <a:avLst/>
          </a:prstGeom>
          <a:ln w="190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70" name="Picture 69">
            <a:extLst>
              <a:ext uri="{FF2B5EF4-FFF2-40B4-BE49-F238E27FC236}">
                <a16:creationId xmlns:a16="http://schemas.microsoft.com/office/drawing/2014/main" id="{2739ED86-A500-794C-9F41-470B4216285F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0" y="0"/>
            <a:ext cx="34747200" cy="23774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019275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4" name="Group 23">
            <a:extLst>
              <a:ext uri="{FF2B5EF4-FFF2-40B4-BE49-F238E27FC236}">
                <a16:creationId xmlns:a16="http://schemas.microsoft.com/office/drawing/2014/main" id="{3E0FD20E-C078-4243-B1F6-E609B0618A56}"/>
              </a:ext>
            </a:extLst>
          </p:cNvPr>
          <p:cNvGrpSpPr/>
          <p:nvPr/>
        </p:nvGrpSpPr>
        <p:grpSpPr>
          <a:xfrm>
            <a:off x="6088185" y="4363590"/>
            <a:ext cx="22570830" cy="15047221"/>
            <a:chOff x="5791200" y="4165600"/>
            <a:chExt cx="23164800" cy="15443200"/>
          </a:xfrm>
        </p:grpSpPr>
        <p:graphicFrame>
          <p:nvGraphicFramePr>
            <p:cNvPr id="5" name="Diagram 4">
              <a:extLst>
                <a:ext uri="{FF2B5EF4-FFF2-40B4-BE49-F238E27FC236}">
                  <a16:creationId xmlns:a16="http://schemas.microsoft.com/office/drawing/2014/main" id="{C5AD2B57-E1B7-914E-9541-0175EEE02941}"/>
                </a:ext>
              </a:extLst>
            </p:cNvPr>
            <p:cNvGraphicFramePr/>
            <p:nvPr>
              <p:extLst>
                <p:ext uri="{D42A27DB-BD31-4B8C-83A1-F6EECF244321}">
                  <p14:modId xmlns:p14="http://schemas.microsoft.com/office/powerpoint/2010/main" val="4201068462"/>
                </p:ext>
              </p:extLst>
            </p:nvPr>
          </p:nvGraphicFramePr>
          <p:xfrm>
            <a:off x="5791200" y="4165600"/>
            <a:ext cx="23164800" cy="15443200"/>
          </p:xfrm>
          <a:graphic>
            <a:graphicData uri="http://schemas.openxmlformats.org/drawingml/2006/diagram">
              <dgm:relIds xmlns:dgm="http://schemas.openxmlformats.org/drawingml/2006/diagram" xmlns:r="http://schemas.openxmlformats.org/officeDocument/2006/relationships" r:dm="rId2" r:lo="rId3" r:qs="rId4" r:cs="rId5"/>
            </a:graphicData>
          </a:graphic>
        </p:graphicFrame>
        <p:cxnSp>
          <p:nvCxnSpPr>
            <p:cNvPr id="7" name="Straight Connector 6">
              <a:extLst>
                <a:ext uri="{FF2B5EF4-FFF2-40B4-BE49-F238E27FC236}">
                  <a16:creationId xmlns:a16="http://schemas.microsoft.com/office/drawing/2014/main" id="{25E38868-D007-C440-AA50-D8ADFFC72A9E}"/>
                </a:ext>
              </a:extLst>
            </p:cNvPr>
            <p:cNvCxnSpPr/>
            <p:nvPr/>
          </p:nvCxnSpPr>
          <p:spPr>
            <a:xfrm flipH="1">
              <a:off x="10424160" y="8595360"/>
              <a:ext cx="5486400" cy="1737360"/>
            </a:xfrm>
            <a:prstGeom prst="line">
              <a:avLst/>
            </a:prstGeom>
          </p:spPr>
          <p:style>
            <a:lnRef idx="1">
              <a:schemeClr val="dk1"/>
            </a:lnRef>
            <a:fillRef idx="0">
              <a:schemeClr val="dk1"/>
            </a:fillRef>
            <a:effectRef idx="0">
              <a:schemeClr val="dk1"/>
            </a:effectRef>
            <a:fontRef idx="minor">
              <a:schemeClr val="tx1"/>
            </a:fontRef>
          </p:style>
        </p:cxnSp>
        <p:cxnSp>
          <p:nvCxnSpPr>
            <p:cNvPr id="9" name="Straight Connector 8">
              <a:extLst>
                <a:ext uri="{FF2B5EF4-FFF2-40B4-BE49-F238E27FC236}">
                  <a16:creationId xmlns:a16="http://schemas.microsoft.com/office/drawing/2014/main" id="{E5FBC19C-BF05-974F-8D38-242EF488A414}"/>
                </a:ext>
              </a:extLst>
            </p:cNvPr>
            <p:cNvCxnSpPr/>
            <p:nvPr/>
          </p:nvCxnSpPr>
          <p:spPr>
            <a:xfrm>
              <a:off x="15956280" y="8549640"/>
              <a:ext cx="5486400" cy="178308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8192A7CD-5A09-3B48-B9FB-0899F712EDBD}"/>
                </a:ext>
              </a:extLst>
            </p:cNvPr>
            <p:cNvCxnSpPr/>
            <p:nvPr/>
          </p:nvCxnSpPr>
          <p:spPr>
            <a:xfrm>
              <a:off x="9098280" y="14767560"/>
              <a:ext cx="13670280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Straight Connector 14">
              <a:extLst>
                <a:ext uri="{FF2B5EF4-FFF2-40B4-BE49-F238E27FC236}">
                  <a16:creationId xmlns:a16="http://schemas.microsoft.com/office/drawing/2014/main" id="{A91E5AC8-6D50-6848-916E-55C9F16BF66A}"/>
                </a:ext>
              </a:extLst>
            </p:cNvPr>
            <p:cNvCxnSpPr/>
            <p:nvPr/>
          </p:nvCxnSpPr>
          <p:spPr>
            <a:xfrm flipV="1">
              <a:off x="15956280" y="14767560"/>
              <a:ext cx="0" cy="9601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C9F06815-B545-B24C-8A57-5F528F3B1515}"/>
                </a:ext>
              </a:extLst>
            </p:cNvPr>
            <p:cNvCxnSpPr/>
            <p:nvPr/>
          </p:nvCxnSpPr>
          <p:spPr>
            <a:xfrm>
              <a:off x="22768560" y="14767560"/>
              <a:ext cx="0" cy="10058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D7A49A7F-00BD-1546-BA5C-01BCF1EB3807}"/>
                </a:ext>
              </a:extLst>
            </p:cNvPr>
            <p:cNvCxnSpPr/>
            <p:nvPr/>
          </p:nvCxnSpPr>
          <p:spPr>
            <a:xfrm>
              <a:off x="10424160" y="14036040"/>
              <a:ext cx="0" cy="7315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>
              <a:extLst>
                <a:ext uri="{FF2B5EF4-FFF2-40B4-BE49-F238E27FC236}">
                  <a16:creationId xmlns:a16="http://schemas.microsoft.com/office/drawing/2014/main" id="{B8C07CF7-B2B6-0843-80E9-593B3880E8B2}"/>
                </a:ext>
              </a:extLst>
            </p:cNvPr>
            <p:cNvCxnSpPr/>
            <p:nvPr/>
          </p:nvCxnSpPr>
          <p:spPr>
            <a:xfrm>
              <a:off x="21442680" y="14036040"/>
              <a:ext cx="0" cy="73152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Straight Connector 22">
              <a:extLst>
                <a:ext uri="{FF2B5EF4-FFF2-40B4-BE49-F238E27FC236}">
                  <a16:creationId xmlns:a16="http://schemas.microsoft.com/office/drawing/2014/main" id="{3842BDED-6E90-BB45-93F2-DBB76C82B4BD}"/>
                </a:ext>
              </a:extLst>
            </p:cNvPr>
            <p:cNvCxnSpPr/>
            <p:nvPr/>
          </p:nvCxnSpPr>
          <p:spPr>
            <a:xfrm>
              <a:off x="9098280" y="14767560"/>
              <a:ext cx="0" cy="100584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7133569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9E39E84-1AB6-A249-A1C4-B9DBB705C846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7C40A3A-A477-CB43-A6BD-C229921FE5E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7725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oup 29">
            <a:extLst>
              <a:ext uri="{FF2B5EF4-FFF2-40B4-BE49-F238E27FC236}">
                <a16:creationId xmlns:a16="http://schemas.microsoft.com/office/drawing/2014/main" id="{28AAF993-DCEC-5A4A-A155-F22E7DA2CEF4}"/>
              </a:ext>
            </a:extLst>
          </p:cNvPr>
          <p:cNvGrpSpPr/>
          <p:nvPr/>
        </p:nvGrpSpPr>
        <p:grpSpPr>
          <a:xfrm>
            <a:off x="1612998" y="1638156"/>
            <a:ext cx="15858978" cy="20759225"/>
            <a:chOff x="1097280" y="2272203"/>
            <a:chExt cx="16276320" cy="21305520"/>
          </a:xfrm>
        </p:grpSpPr>
        <p:sp>
          <p:nvSpPr>
            <p:cNvPr id="6" name="Rounded Rectangle 5">
              <a:extLst>
                <a:ext uri="{FF2B5EF4-FFF2-40B4-BE49-F238E27FC236}">
                  <a16:creationId xmlns:a16="http://schemas.microsoft.com/office/drawing/2014/main" id="{A35EFB8C-EC45-F847-9E0E-3285C18B5552}"/>
                </a:ext>
              </a:extLst>
            </p:cNvPr>
            <p:cNvSpPr/>
            <p:nvPr/>
          </p:nvSpPr>
          <p:spPr>
            <a:xfrm>
              <a:off x="1097280" y="2272203"/>
              <a:ext cx="16276320" cy="21305520"/>
            </a:xfrm>
            <a:prstGeom prst="roundRect">
              <a:avLst/>
            </a:prstGeom>
            <a:solidFill>
              <a:schemeClr val="tx1"/>
            </a:solidFill>
            <a:ln cap="rnd"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51" b="1"/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73044124-BD18-0D46-9462-C7776472F367}"/>
                </a:ext>
              </a:extLst>
            </p:cNvPr>
            <p:cNvSpPr txBox="1"/>
            <p:nvPr/>
          </p:nvSpPr>
          <p:spPr>
            <a:xfrm>
              <a:off x="2457451" y="5156160"/>
              <a:ext cx="13555980" cy="1018240"/>
            </a:xfrm>
            <a:prstGeom prst="rect">
              <a:avLst/>
            </a:prstGeom>
            <a:solidFill>
              <a:srgbClr val="8E2B7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7. What have you BEEN DOING?</a:t>
              </a: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414DCAC7-970C-B645-AA94-8170475885B5}"/>
                </a:ext>
              </a:extLst>
            </p:cNvPr>
            <p:cNvSpPr txBox="1"/>
            <p:nvPr/>
          </p:nvSpPr>
          <p:spPr>
            <a:xfrm>
              <a:off x="2491740" y="7798646"/>
              <a:ext cx="13487400" cy="1018240"/>
            </a:xfrm>
            <a:prstGeom prst="rect">
              <a:avLst/>
            </a:prstGeom>
            <a:solidFill>
              <a:srgbClr val="014BFF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6. What have you DONE?</a:t>
              </a: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7F77D087-2B58-9C4D-985E-BB8C4301A26D}"/>
                </a:ext>
              </a:extLst>
            </p:cNvPr>
            <p:cNvSpPr txBox="1"/>
            <p:nvPr/>
          </p:nvSpPr>
          <p:spPr>
            <a:xfrm>
              <a:off x="2457451" y="10441133"/>
              <a:ext cx="13487400" cy="1018240"/>
            </a:xfrm>
            <a:prstGeom prst="rect">
              <a:avLst/>
            </a:prstGeom>
            <a:solidFill>
              <a:srgbClr val="05FFFF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>
                  <a:solidFill>
                    <a:schemeClr val="bg1"/>
                  </a:solidFill>
                </a:rPr>
                <a:t>5. What do you INTEND to do?</a:t>
              </a:r>
            </a:p>
          </p:txBody>
        </p:sp>
        <p:sp>
          <p:nvSpPr>
            <p:cNvPr id="11" name="TextBox 10">
              <a:extLst>
                <a:ext uri="{FF2B5EF4-FFF2-40B4-BE49-F238E27FC236}">
                  <a16:creationId xmlns:a16="http://schemas.microsoft.com/office/drawing/2014/main" id="{07C5CB12-7E70-F04E-BF3D-92030EF48499}"/>
                </a:ext>
              </a:extLst>
            </p:cNvPr>
            <p:cNvSpPr txBox="1"/>
            <p:nvPr/>
          </p:nvSpPr>
          <p:spPr>
            <a:xfrm>
              <a:off x="2402205" y="13114250"/>
              <a:ext cx="13487400" cy="1018240"/>
            </a:xfrm>
            <a:prstGeom prst="rect">
              <a:avLst/>
            </a:prstGeom>
            <a:solidFill>
              <a:srgbClr val="1FDC0F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4. What would you LIKE to do?</a:t>
              </a:r>
            </a:p>
          </p:txBody>
        </p:sp>
        <p:sp>
          <p:nvSpPr>
            <p:cNvPr id="12" name="TextBox 11">
              <a:extLst>
                <a:ext uri="{FF2B5EF4-FFF2-40B4-BE49-F238E27FC236}">
                  <a16:creationId xmlns:a16="http://schemas.microsoft.com/office/drawing/2014/main" id="{EBB3846C-3551-344B-90F6-43FD158268B3}"/>
                </a:ext>
              </a:extLst>
            </p:cNvPr>
            <p:cNvSpPr txBox="1"/>
            <p:nvPr/>
          </p:nvSpPr>
          <p:spPr>
            <a:xfrm>
              <a:off x="2402205" y="18399223"/>
              <a:ext cx="13487400" cy="101824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2. What do you SEE?</a:t>
              </a:r>
            </a:p>
          </p:txBody>
        </p:sp>
        <p:sp>
          <p:nvSpPr>
            <p:cNvPr id="13" name="TextBox 12">
              <a:extLst>
                <a:ext uri="{FF2B5EF4-FFF2-40B4-BE49-F238E27FC236}">
                  <a16:creationId xmlns:a16="http://schemas.microsoft.com/office/drawing/2014/main" id="{1FBE75C9-609A-3D4F-B8A1-4349066842D1}"/>
                </a:ext>
              </a:extLst>
            </p:cNvPr>
            <p:cNvSpPr txBox="1"/>
            <p:nvPr/>
          </p:nvSpPr>
          <p:spPr>
            <a:xfrm>
              <a:off x="2402205" y="20907830"/>
              <a:ext cx="13487400" cy="1018240"/>
            </a:xfrm>
            <a:prstGeom prst="rect">
              <a:avLst/>
            </a:prstGeom>
            <a:solidFill>
              <a:srgbClr val="FF012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1. I’ll TELL you what to do</a:t>
              </a: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5AF337-7962-2845-A952-CBCAB867E148}"/>
                </a:ext>
              </a:extLst>
            </p:cNvPr>
            <p:cNvSpPr txBox="1"/>
            <p:nvPr/>
          </p:nvSpPr>
          <p:spPr>
            <a:xfrm>
              <a:off x="6027420" y="3039554"/>
              <a:ext cx="9464040" cy="1326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796" b="1" dirty="0">
                  <a:solidFill>
                    <a:schemeClr val="bg1"/>
                  </a:solidFill>
                </a:rPr>
                <a:t>BOSS SAYS</a:t>
              </a: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3480D060-AD7A-6143-97F0-30BA4DFD45C2}"/>
                </a:ext>
              </a:extLst>
            </p:cNvPr>
            <p:cNvSpPr txBox="1"/>
            <p:nvPr/>
          </p:nvSpPr>
          <p:spPr>
            <a:xfrm>
              <a:off x="2402205" y="15718819"/>
              <a:ext cx="13487400" cy="1018240"/>
            </a:xfrm>
            <a:prstGeom prst="rect">
              <a:avLst/>
            </a:prstGeom>
            <a:solidFill>
              <a:srgbClr val="FEC60C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3. What do you THINK?</a:t>
              </a:r>
            </a:p>
          </p:txBody>
        </p:sp>
      </p:grpSp>
      <p:grpSp>
        <p:nvGrpSpPr>
          <p:cNvPr id="31" name="Group 30">
            <a:extLst>
              <a:ext uri="{FF2B5EF4-FFF2-40B4-BE49-F238E27FC236}">
                <a16:creationId xmlns:a16="http://schemas.microsoft.com/office/drawing/2014/main" id="{0E29E488-84C1-8443-86BB-FD3580DBE9CC}"/>
              </a:ext>
            </a:extLst>
          </p:cNvPr>
          <p:cNvGrpSpPr/>
          <p:nvPr/>
        </p:nvGrpSpPr>
        <p:grpSpPr>
          <a:xfrm>
            <a:off x="18101213" y="1574713"/>
            <a:ext cx="15858978" cy="20759225"/>
            <a:chOff x="18120360" y="1303332"/>
            <a:chExt cx="16276320" cy="21305520"/>
          </a:xfrm>
        </p:grpSpPr>
        <p:sp>
          <p:nvSpPr>
            <p:cNvPr id="14" name="Rounded Rectangle 13">
              <a:extLst>
                <a:ext uri="{FF2B5EF4-FFF2-40B4-BE49-F238E27FC236}">
                  <a16:creationId xmlns:a16="http://schemas.microsoft.com/office/drawing/2014/main" id="{EFE2C001-FC58-104C-8BE3-3B54EE0BFEF1}"/>
                </a:ext>
              </a:extLst>
            </p:cNvPr>
            <p:cNvSpPr/>
            <p:nvPr/>
          </p:nvSpPr>
          <p:spPr>
            <a:xfrm>
              <a:off x="18120360" y="1303332"/>
              <a:ext cx="16276320" cy="21305520"/>
            </a:xfrm>
            <a:prstGeom prst="roundRect">
              <a:avLst/>
            </a:prstGeom>
            <a:solidFill>
              <a:schemeClr val="tx1"/>
            </a:solidFill>
            <a:ln cap="rnd">
              <a:rou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sz="5051" b="1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7EA32552-E623-9B4A-B565-8ADC835E36EF}"/>
                </a:ext>
              </a:extLst>
            </p:cNvPr>
            <p:cNvSpPr txBox="1"/>
            <p:nvPr/>
          </p:nvSpPr>
          <p:spPr>
            <a:xfrm>
              <a:off x="19411950" y="4252400"/>
              <a:ext cx="13555980" cy="1018240"/>
            </a:xfrm>
            <a:prstGeom prst="rect">
              <a:avLst/>
            </a:prstGeom>
            <a:solidFill>
              <a:srgbClr val="8E2B71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7. I’ve been doing …</a:t>
              </a:r>
            </a:p>
          </p:txBody>
        </p: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0F21FD4E-A1A8-A543-9BA8-80728306D3C1}"/>
                </a:ext>
              </a:extLst>
            </p:cNvPr>
            <p:cNvSpPr txBox="1"/>
            <p:nvPr/>
          </p:nvSpPr>
          <p:spPr>
            <a:xfrm>
              <a:off x="19514820" y="6894887"/>
              <a:ext cx="13487400" cy="1018240"/>
            </a:xfrm>
            <a:prstGeom prst="rect">
              <a:avLst/>
            </a:prstGeom>
            <a:solidFill>
              <a:srgbClr val="014BFF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6. I’ve DONE …</a:t>
              </a: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27C150C1-8553-7140-850A-5F539C8F2577}"/>
                </a:ext>
              </a:extLst>
            </p:cNvPr>
            <p:cNvSpPr txBox="1"/>
            <p:nvPr/>
          </p:nvSpPr>
          <p:spPr>
            <a:xfrm>
              <a:off x="19549110" y="9537374"/>
              <a:ext cx="13487400" cy="1018240"/>
            </a:xfrm>
            <a:prstGeom prst="rect">
              <a:avLst/>
            </a:prstGeom>
            <a:solidFill>
              <a:srgbClr val="05FFFF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>
                  <a:solidFill>
                    <a:schemeClr val="bg1"/>
                  </a:solidFill>
                </a:rPr>
                <a:t>5. I INTEND to …</a:t>
              </a: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24713E71-ECCB-6A4F-A110-7BB8E4454F05}"/>
                </a:ext>
              </a:extLst>
            </p:cNvPr>
            <p:cNvSpPr txBox="1"/>
            <p:nvPr/>
          </p:nvSpPr>
          <p:spPr>
            <a:xfrm>
              <a:off x="19549110" y="12210491"/>
              <a:ext cx="13487400" cy="1018240"/>
            </a:xfrm>
            <a:prstGeom prst="rect">
              <a:avLst/>
            </a:prstGeom>
            <a:solidFill>
              <a:srgbClr val="1FDC0F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4. I would LIKE to …</a:t>
              </a:r>
            </a:p>
          </p:txBody>
        </p:sp>
        <p:sp>
          <p:nvSpPr>
            <p:cNvPr id="19" name="TextBox 18">
              <a:extLst>
                <a:ext uri="{FF2B5EF4-FFF2-40B4-BE49-F238E27FC236}">
                  <a16:creationId xmlns:a16="http://schemas.microsoft.com/office/drawing/2014/main" id="{6A5D4921-0813-DD47-9A90-AC6FCBCF2DBC}"/>
                </a:ext>
              </a:extLst>
            </p:cNvPr>
            <p:cNvSpPr txBox="1"/>
            <p:nvPr/>
          </p:nvSpPr>
          <p:spPr>
            <a:xfrm>
              <a:off x="19549110" y="17495466"/>
              <a:ext cx="13487400" cy="1018240"/>
            </a:xfrm>
            <a:prstGeom prst="rect">
              <a:avLst/>
            </a:prstGeom>
            <a:solidFill>
              <a:srgbClr val="FF8C00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2. I SEE … </a:t>
              </a: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5ECBA92C-9754-9346-AD75-B8474EB328F0}"/>
                </a:ext>
              </a:extLst>
            </p:cNvPr>
            <p:cNvSpPr txBox="1"/>
            <p:nvPr/>
          </p:nvSpPr>
          <p:spPr>
            <a:xfrm>
              <a:off x="19549110" y="20004071"/>
              <a:ext cx="13487400" cy="1018240"/>
            </a:xfrm>
            <a:prstGeom prst="rect">
              <a:avLst/>
            </a:prstGeom>
            <a:solidFill>
              <a:srgbClr val="FF0122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1. TELL me what to do.</a:t>
              </a: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F6E5A0D9-0FC2-D342-BFA3-C0E77503B30C}"/>
                </a:ext>
              </a:extLst>
            </p:cNvPr>
            <p:cNvSpPr txBox="1"/>
            <p:nvPr/>
          </p:nvSpPr>
          <p:spPr>
            <a:xfrm>
              <a:off x="22404705" y="2135795"/>
              <a:ext cx="9464040" cy="13260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sz="7796" b="1" dirty="0">
                  <a:solidFill>
                    <a:schemeClr val="bg1"/>
                  </a:solidFill>
                </a:rPr>
                <a:t>WORKERS SAY</a:t>
              </a: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9DEA5EC7-FA4D-2F4B-97F4-CC7AE7832561}"/>
                </a:ext>
              </a:extLst>
            </p:cNvPr>
            <p:cNvSpPr txBox="1"/>
            <p:nvPr/>
          </p:nvSpPr>
          <p:spPr>
            <a:xfrm>
              <a:off x="19549110" y="14815061"/>
              <a:ext cx="13487400" cy="1018240"/>
            </a:xfrm>
            <a:prstGeom prst="rect">
              <a:avLst/>
            </a:prstGeom>
            <a:solidFill>
              <a:srgbClr val="FEC60C"/>
            </a:solidFill>
          </p:spPr>
          <p:txBody>
            <a:bodyPr wrap="square" rtlCol="0" anchor="ctr">
              <a:spAutoFit/>
            </a:bodyPr>
            <a:lstStyle/>
            <a:p>
              <a:r>
                <a:rPr lang="en-US" sz="5847" b="1" dirty="0"/>
                <a:t>3. I THINK …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07272270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oup 1">
            <a:extLst>
              <a:ext uri="{FF2B5EF4-FFF2-40B4-BE49-F238E27FC236}">
                <a16:creationId xmlns:a16="http://schemas.microsoft.com/office/drawing/2014/main" id="{6C2AFF03-8BCB-AB4D-8B47-D7AD95251B38}"/>
              </a:ext>
            </a:extLst>
          </p:cNvPr>
          <p:cNvGrpSpPr/>
          <p:nvPr/>
        </p:nvGrpSpPr>
        <p:grpSpPr>
          <a:xfrm>
            <a:off x="1612998" y="2510216"/>
            <a:ext cx="21373612" cy="12673514"/>
            <a:chOff x="1198245" y="1303332"/>
            <a:chExt cx="33198435" cy="21370632"/>
          </a:xfrm>
        </p:grpSpPr>
        <p:grpSp>
          <p:nvGrpSpPr>
            <p:cNvPr id="30" name="Group 29">
              <a:extLst>
                <a:ext uri="{FF2B5EF4-FFF2-40B4-BE49-F238E27FC236}">
                  <a16:creationId xmlns:a16="http://schemas.microsoft.com/office/drawing/2014/main" id="{28AAF993-DCEC-5A4A-A155-F22E7DA2CEF4}"/>
                </a:ext>
              </a:extLst>
            </p:cNvPr>
            <p:cNvGrpSpPr/>
            <p:nvPr/>
          </p:nvGrpSpPr>
          <p:grpSpPr>
            <a:xfrm>
              <a:off x="1198245" y="1368444"/>
              <a:ext cx="16276320" cy="21305520"/>
              <a:chOff x="1097280" y="2272203"/>
              <a:chExt cx="16276320" cy="21305520"/>
            </a:xfrm>
          </p:grpSpPr>
          <p:sp>
            <p:nvSpPr>
              <p:cNvPr id="6" name="Rounded Rectangle 5">
                <a:extLst>
                  <a:ext uri="{FF2B5EF4-FFF2-40B4-BE49-F238E27FC236}">
                    <a16:creationId xmlns:a16="http://schemas.microsoft.com/office/drawing/2014/main" id="{A35EFB8C-EC45-F847-9E0E-3285C18B5552}"/>
                  </a:ext>
                </a:extLst>
              </p:cNvPr>
              <p:cNvSpPr/>
              <p:nvPr/>
            </p:nvSpPr>
            <p:spPr>
              <a:xfrm>
                <a:off x="1097280" y="2272203"/>
                <a:ext cx="16276320" cy="21305520"/>
              </a:xfrm>
              <a:prstGeom prst="roundRect">
                <a:avLst/>
              </a:prstGeom>
              <a:solidFill>
                <a:schemeClr val="tx1"/>
              </a:solidFill>
              <a:ln cap="rnd"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897" b="1"/>
              </a:p>
            </p:txBody>
          </p:sp>
          <p:sp>
            <p:nvSpPr>
              <p:cNvPr id="8" name="TextBox 7">
                <a:extLst>
                  <a:ext uri="{FF2B5EF4-FFF2-40B4-BE49-F238E27FC236}">
                    <a16:creationId xmlns:a16="http://schemas.microsoft.com/office/drawing/2014/main" id="{73044124-BD18-0D46-9462-C7776472F367}"/>
                  </a:ext>
                </a:extLst>
              </p:cNvPr>
              <p:cNvSpPr txBox="1"/>
              <p:nvPr/>
            </p:nvSpPr>
            <p:spPr>
              <a:xfrm>
                <a:off x="2457450" y="5081795"/>
                <a:ext cx="13555979" cy="1166963"/>
              </a:xfrm>
              <a:prstGeom prst="rect">
                <a:avLst/>
              </a:prstGeom>
              <a:solidFill>
                <a:srgbClr val="8E2B71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7. What have you BEEN DOING?</a:t>
                </a:r>
              </a:p>
            </p:txBody>
          </p:sp>
          <p:sp>
            <p:nvSpPr>
              <p:cNvPr id="9" name="TextBox 8">
                <a:extLst>
                  <a:ext uri="{FF2B5EF4-FFF2-40B4-BE49-F238E27FC236}">
                    <a16:creationId xmlns:a16="http://schemas.microsoft.com/office/drawing/2014/main" id="{414DCAC7-970C-B645-AA94-8170475885B5}"/>
                  </a:ext>
                </a:extLst>
              </p:cNvPr>
              <p:cNvSpPr txBox="1"/>
              <p:nvPr/>
            </p:nvSpPr>
            <p:spPr>
              <a:xfrm>
                <a:off x="2491739" y="7724282"/>
                <a:ext cx="13487402" cy="1166963"/>
              </a:xfrm>
              <a:prstGeom prst="rect">
                <a:avLst/>
              </a:prstGeom>
              <a:solidFill>
                <a:srgbClr val="014B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6. What have you DONE?</a:t>
                </a:r>
              </a:p>
            </p:txBody>
          </p:sp>
          <p:sp>
            <p:nvSpPr>
              <p:cNvPr id="10" name="TextBox 9">
                <a:extLst>
                  <a:ext uri="{FF2B5EF4-FFF2-40B4-BE49-F238E27FC236}">
                    <a16:creationId xmlns:a16="http://schemas.microsoft.com/office/drawing/2014/main" id="{7F77D087-2B58-9C4D-985E-BB8C4301A26D}"/>
                  </a:ext>
                </a:extLst>
              </p:cNvPr>
              <p:cNvSpPr txBox="1"/>
              <p:nvPr/>
            </p:nvSpPr>
            <p:spPr>
              <a:xfrm>
                <a:off x="2457450" y="10366771"/>
                <a:ext cx="13487402" cy="1166963"/>
              </a:xfrm>
              <a:prstGeom prst="rect">
                <a:avLst/>
              </a:prstGeom>
              <a:solidFill>
                <a:srgbClr val="05FF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>
                    <a:solidFill>
                      <a:schemeClr val="bg1"/>
                    </a:solidFill>
                  </a:rPr>
                  <a:t>5. What do you INTEND to do?</a:t>
                </a:r>
              </a:p>
            </p:txBody>
          </p:sp>
          <p:sp>
            <p:nvSpPr>
              <p:cNvPr id="11" name="TextBox 10">
                <a:extLst>
                  <a:ext uri="{FF2B5EF4-FFF2-40B4-BE49-F238E27FC236}">
                    <a16:creationId xmlns:a16="http://schemas.microsoft.com/office/drawing/2014/main" id="{07C5CB12-7E70-F04E-BF3D-92030EF48499}"/>
                  </a:ext>
                </a:extLst>
              </p:cNvPr>
              <p:cNvSpPr txBox="1"/>
              <p:nvPr/>
            </p:nvSpPr>
            <p:spPr>
              <a:xfrm>
                <a:off x="2402204" y="13039886"/>
                <a:ext cx="13487402" cy="1166963"/>
              </a:xfrm>
              <a:prstGeom prst="rect">
                <a:avLst/>
              </a:prstGeom>
              <a:solidFill>
                <a:srgbClr val="1FDC0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4. What would you LIKE to do?</a:t>
                </a:r>
              </a:p>
            </p:txBody>
          </p:sp>
          <p:sp>
            <p:nvSpPr>
              <p:cNvPr id="12" name="TextBox 11">
                <a:extLst>
                  <a:ext uri="{FF2B5EF4-FFF2-40B4-BE49-F238E27FC236}">
                    <a16:creationId xmlns:a16="http://schemas.microsoft.com/office/drawing/2014/main" id="{EBB3846C-3551-344B-90F6-43FD158268B3}"/>
                  </a:ext>
                </a:extLst>
              </p:cNvPr>
              <p:cNvSpPr txBox="1"/>
              <p:nvPr/>
            </p:nvSpPr>
            <p:spPr>
              <a:xfrm>
                <a:off x="2402204" y="18324860"/>
                <a:ext cx="13487402" cy="1166963"/>
              </a:xfrm>
              <a:prstGeom prst="rect">
                <a:avLst/>
              </a:prstGeom>
              <a:solidFill>
                <a:srgbClr val="FF8C00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2. What do you SEE?</a:t>
                </a:r>
              </a:p>
            </p:txBody>
          </p:sp>
          <p:sp>
            <p:nvSpPr>
              <p:cNvPr id="13" name="TextBox 12">
                <a:extLst>
                  <a:ext uri="{FF2B5EF4-FFF2-40B4-BE49-F238E27FC236}">
                    <a16:creationId xmlns:a16="http://schemas.microsoft.com/office/drawing/2014/main" id="{1FBE75C9-609A-3D4F-B8A1-4349066842D1}"/>
                  </a:ext>
                </a:extLst>
              </p:cNvPr>
              <p:cNvSpPr txBox="1"/>
              <p:nvPr/>
            </p:nvSpPr>
            <p:spPr>
              <a:xfrm>
                <a:off x="2402204" y="20833468"/>
                <a:ext cx="13487402" cy="1166963"/>
              </a:xfrm>
              <a:prstGeom prst="rect">
                <a:avLst/>
              </a:prstGeom>
              <a:solidFill>
                <a:srgbClr val="FF0122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1. I’ll TELL you what to do</a:t>
                </a:r>
              </a:p>
            </p:txBody>
          </p:sp>
          <p:sp>
            <p:nvSpPr>
              <p:cNvPr id="23" name="TextBox 22">
                <a:extLst>
                  <a:ext uri="{FF2B5EF4-FFF2-40B4-BE49-F238E27FC236}">
                    <a16:creationId xmlns:a16="http://schemas.microsoft.com/office/drawing/2014/main" id="{7F5AF337-7962-2845-A952-CBCAB867E148}"/>
                  </a:ext>
                </a:extLst>
              </p:cNvPr>
              <p:cNvSpPr txBox="1"/>
              <p:nvPr/>
            </p:nvSpPr>
            <p:spPr>
              <a:xfrm>
                <a:off x="6027419" y="3039555"/>
                <a:ext cx="9464042" cy="1166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897" b="1" dirty="0">
                    <a:solidFill>
                      <a:schemeClr val="bg1"/>
                    </a:solidFill>
                  </a:rPr>
                  <a:t>BOSS SAYS</a:t>
                </a:r>
              </a:p>
            </p:txBody>
          </p:sp>
          <p:sp>
            <p:nvSpPr>
              <p:cNvPr id="28" name="TextBox 27">
                <a:extLst>
                  <a:ext uri="{FF2B5EF4-FFF2-40B4-BE49-F238E27FC236}">
                    <a16:creationId xmlns:a16="http://schemas.microsoft.com/office/drawing/2014/main" id="{3480D060-AD7A-6143-97F0-30BA4DFD45C2}"/>
                  </a:ext>
                </a:extLst>
              </p:cNvPr>
              <p:cNvSpPr txBox="1"/>
              <p:nvPr/>
            </p:nvSpPr>
            <p:spPr>
              <a:xfrm>
                <a:off x="2402204" y="15644458"/>
                <a:ext cx="13487402" cy="1166963"/>
              </a:xfrm>
              <a:prstGeom prst="rect">
                <a:avLst/>
              </a:prstGeom>
              <a:solidFill>
                <a:srgbClr val="FEC60C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3. What do you THINK?</a:t>
                </a:r>
              </a:p>
            </p:txBody>
          </p:sp>
        </p:grpSp>
        <p:grpSp>
          <p:nvGrpSpPr>
            <p:cNvPr id="31" name="Group 30">
              <a:extLst>
                <a:ext uri="{FF2B5EF4-FFF2-40B4-BE49-F238E27FC236}">
                  <a16:creationId xmlns:a16="http://schemas.microsoft.com/office/drawing/2014/main" id="{0E29E488-84C1-8443-86BB-FD3580DBE9CC}"/>
                </a:ext>
              </a:extLst>
            </p:cNvPr>
            <p:cNvGrpSpPr/>
            <p:nvPr/>
          </p:nvGrpSpPr>
          <p:grpSpPr>
            <a:xfrm>
              <a:off x="18120360" y="1303332"/>
              <a:ext cx="16276320" cy="21305520"/>
              <a:chOff x="18120360" y="1303332"/>
              <a:chExt cx="16276320" cy="21305520"/>
            </a:xfrm>
          </p:grpSpPr>
          <p:sp>
            <p:nvSpPr>
              <p:cNvPr id="14" name="Rounded Rectangle 13">
                <a:extLst>
                  <a:ext uri="{FF2B5EF4-FFF2-40B4-BE49-F238E27FC236}">
                    <a16:creationId xmlns:a16="http://schemas.microsoft.com/office/drawing/2014/main" id="{EFE2C001-FC58-104C-8BE3-3B54EE0BFEF1}"/>
                  </a:ext>
                </a:extLst>
              </p:cNvPr>
              <p:cNvSpPr/>
              <p:nvPr/>
            </p:nvSpPr>
            <p:spPr>
              <a:xfrm>
                <a:off x="18120360" y="1303332"/>
                <a:ext cx="16276320" cy="21305520"/>
              </a:xfrm>
              <a:prstGeom prst="roundRect">
                <a:avLst/>
              </a:prstGeom>
              <a:solidFill>
                <a:schemeClr val="tx1"/>
              </a:solidFill>
              <a:ln cap="rnd">
                <a:round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en-US" sz="3897" b="1"/>
              </a:p>
            </p:txBody>
          </p:sp>
          <p:sp>
            <p:nvSpPr>
              <p:cNvPr id="15" name="TextBox 14">
                <a:extLst>
                  <a:ext uri="{FF2B5EF4-FFF2-40B4-BE49-F238E27FC236}">
                    <a16:creationId xmlns:a16="http://schemas.microsoft.com/office/drawing/2014/main" id="{7EA32552-E623-9B4A-B565-8ADC835E36EF}"/>
                  </a:ext>
                </a:extLst>
              </p:cNvPr>
              <p:cNvSpPr txBox="1"/>
              <p:nvPr/>
            </p:nvSpPr>
            <p:spPr>
              <a:xfrm>
                <a:off x="19411951" y="4178035"/>
                <a:ext cx="13555979" cy="1166963"/>
              </a:xfrm>
              <a:prstGeom prst="rect">
                <a:avLst/>
              </a:prstGeom>
              <a:solidFill>
                <a:srgbClr val="8E2B71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7. I’ve been doing …</a:t>
                </a:r>
              </a:p>
            </p:txBody>
          </p:sp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F21FD4E-A1A8-A543-9BA8-80728306D3C1}"/>
                  </a:ext>
                </a:extLst>
              </p:cNvPr>
              <p:cNvSpPr txBox="1"/>
              <p:nvPr/>
            </p:nvSpPr>
            <p:spPr>
              <a:xfrm>
                <a:off x="19514819" y="6820522"/>
                <a:ext cx="13487402" cy="1166963"/>
              </a:xfrm>
              <a:prstGeom prst="rect">
                <a:avLst/>
              </a:prstGeom>
              <a:solidFill>
                <a:srgbClr val="014B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6. I’ve DONE …</a:t>
                </a:r>
              </a:p>
            </p:txBody>
          </p:sp>
          <p:sp>
            <p:nvSpPr>
              <p:cNvPr id="17" name="TextBox 16">
                <a:extLst>
                  <a:ext uri="{FF2B5EF4-FFF2-40B4-BE49-F238E27FC236}">
                    <a16:creationId xmlns:a16="http://schemas.microsoft.com/office/drawing/2014/main" id="{27C150C1-8553-7140-850A-5F539C8F2577}"/>
                  </a:ext>
                </a:extLst>
              </p:cNvPr>
              <p:cNvSpPr txBox="1"/>
              <p:nvPr/>
            </p:nvSpPr>
            <p:spPr>
              <a:xfrm>
                <a:off x="19549112" y="9463011"/>
                <a:ext cx="13487402" cy="1166963"/>
              </a:xfrm>
              <a:prstGeom prst="rect">
                <a:avLst/>
              </a:prstGeom>
              <a:solidFill>
                <a:srgbClr val="05FFF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>
                    <a:solidFill>
                      <a:schemeClr val="bg1"/>
                    </a:solidFill>
                  </a:rPr>
                  <a:t>5. I INTEND to …</a:t>
                </a:r>
              </a:p>
            </p:txBody>
          </p:sp>
          <p:sp>
            <p:nvSpPr>
              <p:cNvPr id="18" name="TextBox 17">
                <a:extLst>
                  <a:ext uri="{FF2B5EF4-FFF2-40B4-BE49-F238E27FC236}">
                    <a16:creationId xmlns:a16="http://schemas.microsoft.com/office/drawing/2014/main" id="{24713E71-ECCB-6A4F-A110-7BB8E4454F05}"/>
                  </a:ext>
                </a:extLst>
              </p:cNvPr>
              <p:cNvSpPr txBox="1"/>
              <p:nvPr/>
            </p:nvSpPr>
            <p:spPr>
              <a:xfrm>
                <a:off x="19549112" y="12380897"/>
                <a:ext cx="13487402" cy="1166963"/>
              </a:xfrm>
              <a:prstGeom prst="rect">
                <a:avLst/>
              </a:prstGeom>
              <a:solidFill>
                <a:srgbClr val="1FDC0F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4. I would LIKE to …</a:t>
                </a:r>
              </a:p>
            </p:txBody>
          </p:sp>
          <p:sp>
            <p:nvSpPr>
              <p:cNvPr id="19" name="TextBox 18">
                <a:extLst>
                  <a:ext uri="{FF2B5EF4-FFF2-40B4-BE49-F238E27FC236}">
                    <a16:creationId xmlns:a16="http://schemas.microsoft.com/office/drawing/2014/main" id="{6A5D4921-0813-DD47-9A90-AC6FCBCF2DBC}"/>
                  </a:ext>
                </a:extLst>
              </p:cNvPr>
              <p:cNvSpPr txBox="1"/>
              <p:nvPr/>
            </p:nvSpPr>
            <p:spPr>
              <a:xfrm>
                <a:off x="19549112" y="17665870"/>
                <a:ext cx="13487402" cy="1166963"/>
              </a:xfrm>
              <a:prstGeom prst="rect">
                <a:avLst/>
              </a:prstGeom>
              <a:solidFill>
                <a:srgbClr val="FF8C00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2. I SEE … </a:t>
                </a:r>
              </a:p>
            </p:txBody>
          </p:sp>
          <p:sp>
            <p:nvSpPr>
              <p:cNvPr id="20" name="TextBox 19">
                <a:extLst>
                  <a:ext uri="{FF2B5EF4-FFF2-40B4-BE49-F238E27FC236}">
                    <a16:creationId xmlns:a16="http://schemas.microsoft.com/office/drawing/2014/main" id="{5ECBA92C-9754-9346-AD75-B8474EB328F0}"/>
                  </a:ext>
                </a:extLst>
              </p:cNvPr>
              <p:cNvSpPr txBox="1"/>
              <p:nvPr/>
            </p:nvSpPr>
            <p:spPr>
              <a:xfrm>
                <a:off x="19549112" y="20174478"/>
                <a:ext cx="13487402" cy="1166963"/>
              </a:xfrm>
              <a:prstGeom prst="rect">
                <a:avLst/>
              </a:prstGeom>
              <a:solidFill>
                <a:srgbClr val="FF0122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1. TELL me what to do.</a:t>
                </a:r>
              </a:p>
            </p:txBody>
          </p:sp>
          <p:sp>
            <p:nvSpPr>
              <p:cNvPr id="24" name="TextBox 23">
                <a:extLst>
                  <a:ext uri="{FF2B5EF4-FFF2-40B4-BE49-F238E27FC236}">
                    <a16:creationId xmlns:a16="http://schemas.microsoft.com/office/drawing/2014/main" id="{F6E5A0D9-0FC2-D342-BFA3-C0E77503B30C}"/>
                  </a:ext>
                </a:extLst>
              </p:cNvPr>
              <p:cNvSpPr txBox="1"/>
              <p:nvPr/>
            </p:nvSpPr>
            <p:spPr>
              <a:xfrm>
                <a:off x="22404706" y="2135795"/>
                <a:ext cx="9464042" cy="116696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3897" b="1" dirty="0">
                    <a:solidFill>
                      <a:schemeClr val="bg1"/>
                    </a:solidFill>
                  </a:rPr>
                  <a:t>WORKERS SAY</a:t>
                </a:r>
              </a:p>
            </p:txBody>
          </p:sp>
          <p:sp>
            <p:nvSpPr>
              <p:cNvPr id="29" name="TextBox 28">
                <a:extLst>
                  <a:ext uri="{FF2B5EF4-FFF2-40B4-BE49-F238E27FC236}">
                    <a16:creationId xmlns:a16="http://schemas.microsoft.com/office/drawing/2014/main" id="{9DEA5EC7-FA4D-2F4B-97F4-CC7AE7832561}"/>
                  </a:ext>
                </a:extLst>
              </p:cNvPr>
              <p:cNvSpPr txBox="1"/>
              <p:nvPr/>
            </p:nvSpPr>
            <p:spPr>
              <a:xfrm>
                <a:off x="19549112" y="14985468"/>
                <a:ext cx="13487402" cy="1166963"/>
              </a:xfrm>
              <a:prstGeom prst="rect">
                <a:avLst/>
              </a:prstGeom>
              <a:solidFill>
                <a:srgbClr val="FEC60C"/>
              </a:solidFill>
            </p:spPr>
            <p:txBody>
              <a:bodyPr wrap="square" rtlCol="0" anchor="ctr">
                <a:spAutoFit/>
              </a:bodyPr>
              <a:lstStyle/>
              <a:p>
                <a:r>
                  <a:rPr lang="en-US" sz="3897" b="1" dirty="0"/>
                  <a:t>3. I THINK …</a:t>
                </a: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771144395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Mesh</Template>
  <TotalTime>1191</TotalTime>
  <Words>559</Words>
  <Application>Microsoft Macintosh PowerPoint</Application>
  <PresentationFormat>Custom</PresentationFormat>
  <Paragraphs>107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8" baseType="lpstr">
      <vt:lpstr>Arial</vt:lpstr>
      <vt:lpstr>Century Gothic</vt:lpstr>
      <vt:lpstr>Mesh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Rachel Le</dc:creator>
  <cp:lastModifiedBy>Rachel Le</cp:lastModifiedBy>
  <cp:revision>26</cp:revision>
  <dcterms:created xsi:type="dcterms:W3CDTF">2020-02-09T04:08:12Z</dcterms:created>
  <dcterms:modified xsi:type="dcterms:W3CDTF">2020-02-11T21:53:46Z</dcterms:modified>
</cp:coreProperties>
</file>

<file path=docProps/thumbnail.jpeg>
</file>